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7"/>
  </p:notesMasterIdLst>
  <p:sldIdLst>
    <p:sldId id="257" r:id="rId2"/>
    <p:sldId id="261" r:id="rId3"/>
    <p:sldId id="262" r:id="rId4"/>
    <p:sldId id="263" r:id="rId5"/>
    <p:sldId id="275" r:id="rId6"/>
    <p:sldId id="290" r:id="rId7"/>
    <p:sldId id="276" r:id="rId8"/>
    <p:sldId id="288" r:id="rId9"/>
    <p:sldId id="285" r:id="rId10"/>
    <p:sldId id="286" r:id="rId11"/>
    <p:sldId id="287" r:id="rId12"/>
    <p:sldId id="265" r:id="rId13"/>
    <p:sldId id="266" r:id="rId14"/>
    <p:sldId id="256" r:id="rId15"/>
    <p:sldId id="267" r:id="rId16"/>
    <p:sldId id="258" r:id="rId17"/>
    <p:sldId id="270" r:id="rId18"/>
    <p:sldId id="278" r:id="rId19"/>
    <p:sldId id="282" r:id="rId20"/>
    <p:sldId id="279" r:id="rId21"/>
    <p:sldId id="280" r:id="rId22"/>
    <p:sldId id="281" r:id="rId23"/>
    <p:sldId id="284" r:id="rId24"/>
    <p:sldId id="283"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2F"/>
    <a:srgbClr val="F03F2B"/>
    <a:srgbClr val="344529"/>
    <a:srgbClr val="2B3922"/>
    <a:srgbClr val="2E3722"/>
    <a:srgbClr val="FCF7F1"/>
    <a:srgbClr val="B8D233"/>
    <a:srgbClr val="5CC6D6"/>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94B58-4514-49B8-AD6E-0C243CA26473}" v="9" dt="2020-05-13T18:31:43.135"/>
    <p1510:client id="{7F42D01F-68B2-4E84-9562-02718FEAA06F}" v="4" dt="2020-05-13T18:37:29.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18.xm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a:t>Pick a book to read from the Florida Teens Read 2020 – 2021 List</a:t>
          </a:r>
          <a:endParaRPr lang="en-US" b="0" i="0" u="none" strike="noStrike" cap="all" baseline="0" noProof="0">
            <a:latin typeface="Century Gothic"/>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1C383F32-22E8-4F62-A3E0-BDC3D5F48992}">
      <dgm:prSet/>
      <dgm:spPr/>
      <dgm:t>
        <a:bodyPr/>
        <a:lstStyle/>
        <a:p>
          <a:pPr>
            <a:lnSpc>
              <a:spcPct val="100000"/>
            </a:lnSpc>
            <a:defRPr cap="all"/>
          </a:pPr>
          <a:r>
            <a:rPr lang="en-US"/>
            <a:t>Complete an assignment choice to answer the question: Why this book? (or Why NOT this book?)</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CC89CBC2-E150-4EF2-8A0D-4BE4CF92EFC6}">
      <dgm:prSet phldr="0"/>
      <dgm:spPr/>
      <dgm:t>
        <a:bodyPr/>
        <a:lstStyle/>
        <a:p>
          <a:pPr>
            <a:lnSpc>
              <a:spcPct val="100000"/>
            </a:lnSpc>
            <a:defRPr cap="all"/>
          </a:pPr>
          <a:r>
            <a:rPr lang="en-US" b="0" i="0" u="none" strike="noStrike" cap="all" baseline="0" noProof="0" dirty="0">
              <a:latin typeface="Century Gothic"/>
            </a:rPr>
            <a:t>Start </a:t>
          </a:r>
          <a:r>
            <a:rPr lang="en-US" dirty="0"/>
            <a:t>the book. If you don’t like it, pick another one!</a:t>
          </a:r>
        </a:p>
      </dgm:t>
    </dgm:pt>
    <dgm:pt modelId="{ECD5FD43-8414-4D86-92D3-45B9DBB53F03}" type="parTrans" cxnId="{EBAC874F-51BF-457D-88D3-C3C5DE55E8D3}">
      <dgm:prSet/>
      <dgm:spPr/>
      <dgm:t>
        <a:bodyPr/>
        <a:lstStyle/>
        <a:p>
          <a:endParaRPr lang="en-US"/>
        </a:p>
      </dgm:t>
    </dgm:pt>
    <dgm:pt modelId="{2D5BD413-FC82-4330-BE84-D992BC23C5E8}" type="sibTrans" cxnId="{EBAC874F-51BF-457D-88D3-C3C5DE55E8D3}">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406A9EB8-44F7-4C8E-B87B-453850F32624}" type="pres">
      <dgm:prSet presAssocID="{CC89CBC2-E150-4EF2-8A0D-4BE4CF92EFC6}" presName="compNode" presStyleCnt="0"/>
      <dgm:spPr/>
    </dgm:pt>
    <dgm:pt modelId="{405EB453-1B82-4F47-92FE-6D78ED58B153}" type="pres">
      <dgm:prSet presAssocID="{CC89CBC2-E150-4EF2-8A0D-4BE4CF92EFC6}" presName="iconBgRect" presStyleLbl="bgShp" presStyleIdx="1" presStyleCnt="3"/>
      <dgm:spPr/>
    </dgm:pt>
    <dgm:pt modelId="{41487E26-0EDE-4DEF-BC35-1A2A7581C76B}" type="pres">
      <dgm:prSet presAssocID="{CC89CBC2-E150-4EF2-8A0D-4BE4CF92EF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AA3ACA69-9E45-43E4-AC8A-87AD979A1CBE}" type="pres">
      <dgm:prSet presAssocID="{CC89CBC2-E150-4EF2-8A0D-4BE4CF92EFC6}" presName="spaceRect" presStyleCnt="0"/>
      <dgm:spPr/>
    </dgm:pt>
    <dgm:pt modelId="{18A3719E-A972-463B-992E-AF3F15223A76}" type="pres">
      <dgm:prSet presAssocID="{CC89CBC2-E150-4EF2-8A0D-4BE4CF92EFC6}" presName="textRect" presStyleLbl="revTx" presStyleIdx="1" presStyleCnt="3">
        <dgm:presLayoutVars>
          <dgm:chMax val="1"/>
          <dgm:chPref val="1"/>
        </dgm:presLayoutVars>
      </dgm:prSet>
      <dgm:spPr/>
    </dgm:pt>
    <dgm:pt modelId="{D41D0BEF-90F8-449E-A61C-65E12B37493D}" type="pres">
      <dgm:prSet presAssocID="{2D5BD413-FC82-4330-BE84-D992BC23C5E8}"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7A61C60D-49C4-4047-AABE-7996148749BB}" type="presOf" srcId="{CC89CBC2-E150-4EF2-8A0D-4BE4CF92EFC6}" destId="{18A3719E-A972-463B-992E-AF3F15223A76}"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EBAC874F-51BF-457D-88D3-C3C5DE55E8D3}" srcId="{01A66772-F185-4D58-B8BB-E9370D7A7A2B}" destId="{CC89CBC2-E150-4EF2-8A0D-4BE4CF92EFC6}" srcOrd="1" destOrd="0" parTransId="{ECD5FD43-8414-4D86-92D3-45B9DBB53F03}" sibTransId="{2D5BD413-FC82-4330-BE84-D992BC23C5E8}"/>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97A3BD8E-1DDB-4D64-896F-098074398B82}" type="presParOf" srcId="{50B3CE7C-E10B-4E23-BD93-03664997C932}" destId="{406A9EB8-44F7-4C8E-B87B-453850F32624}" srcOrd="2" destOrd="0" presId="urn:microsoft.com/office/officeart/2018/5/layout/IconCircleLabelList"/>
    <dgm:cxn modelId="{88B0395F-89D3-4CE2-B0BA-AF43B2938002}" type="presParOf" srcId="{406A9EB8-44F7-4C8E-B87B-453850F32624}" destId="{405EB453-1B82-4F47-92FE-6D78ED58B153}" srcOrd="0" destOrd="0" presId="urn:microsoft.com/office/officeart/2018/5/layout/IconCircleLabelList"/>
    <dgm:cxn modelId="{1C7B8723-9163-4502-BB24-D3D3EA07274C}" type="presParOf" srcId="{406A9EB8-44F7-4C8E-B87B-453850F32624}" destId="{41487E26-0EDE-4DEF-BC35-1A2A7581C76B}" srcOrd="1" destOrd="0" presId="urn:microsoft.com/office/officeart/2018/5/layout/IconCircleLabelList"/>
    <dgm:cxn modelId="{826F985F-1C0B-480B-8AB1-09FD2CC01464}" type="presParOf" srcId="{406A9EB8-44F7-4C8E-B87B-453850F32624}" destId="{AA3ACA69-9E45-43E4-AC8A-87AD979A1CBE}" srcOrd="2" destOrd="0" presId="urn:microsoft.com/office/officeart/2018/5/layout/IconCircleLabelList"/>
    <dgm:cxn modelId="{BA3C45C6-7158-47C4-B4BA-20F2F56DE581}" type="presParOf" srcId="{406A9EB8-44F7-4C8E-B87B-453850F32624}" destId="{18A3719E-A972-463B-992E-AF3F15223A76}" srcOrd="3" destOrd="0" presId="urn:microsoft.com/office/officeart/2018/5/layout/IconCircleLabelList"/>
    <dgm:cxn modelId="{50368858-542F-40FD-B1EB-B35DE1403AFB}" type="presParOf" srcId="{50B3CE7C-E10B-4E23-BD93-03664997C932}" destId="{D41D0BEF-90F8-449E-A61C-65E12B37493D}"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C52BA-91F8-418E-85BB-8E9639D6539F}"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5A230079-FA7D-433A-BC2A-33854D7569F6}">
      <dgm:prSet phldrT="[Text]"/>
      <dgm:spPr/>
      <dgm:t>
        <a:bodyPr/>
        <a:lstStyle/>
        <a:p>
          <a:r>
            <a:rPr lang="en-US" dirty="0"/>
            <a:t>Reading Log</a:t>
          </a:r>
        </a:p>
      </dgm:t>
    </dgm:pt>
    <dgm:pt modelId="{67E9AB40-F70A-4BC1-B73E-EA976A2E6AB6}" type="parTrans" cxnId="{2A211466-2BD9-4A42-ACB0-FB4D3AFE9AEE}">
      <dgm:prSet/>
      <dgm:spPr/>
      <dgm:t>
        <a:bodyPr/>
        <a:lstStyle/>
        <a:p>
          <a:endParaRPr lang="en-US"/>
        </a:p>
      </dgm:t>
    </dgm:pt>
    <dgm:pt modelId="{1564E8B2-B2C7-41B5-A689-69FFB6458774}" type="sibTrans" cxnId="{2A211466-2BD9-4A42-ACB0-FB4D3AFE9AEE}">
      <dgm:prSet/>
      <dgm:spPr/>
      <dgm:t>
        <a:bodyPr/>
        <a:lstStyle/>
        <a:p>
          <a:endParaRPr lang="en-US"/>
        </a:p>
      </dgm:t>
    </dgm:pt>
    <dgm:pt modelId="{A535EA18-97C1-421E-8203-799060C752BB}">
      <dgm:prSet phldrT="[Text]"/>
      <dgm:spPr/>
      <dgm:t>
        <a:bodyPr/>
        <a:lstStyle/>
        <a:p>
          <a:r>
            <a:rPr lang="en-US" dirty="0">
              <a:hlinkClick xmlns:r="http://schemas.openxmlformats.org/officeDocument/2006/relationships" r:id="rId1" action="ppaction://hlinksldjump"/>
            </a:rPr>
            <a:t>See slides 5 &amp; 6</a:t>
          </a:r>
          <a:endParaRPr lang="en-US" dirty="0"/>
        </a:p>
      </dgm:t>
    </dgm:pt>
    <dgm:pt modelId="{09910278-1FC3-4E85-B78F-C44B584AE945}" type="parTrans" cxnId="{2FCFEAD6-DF8C-4854-8C16-E0247ED4C840}">
      <dgm:prSet/>
      <dgm:spPr/>
      <dgm:t>
        <a:bodyPr/>
        <a:lstStyle/>
        <a:p>
          <a:endParaRPr lang="en-US"/>
        </a:p>
      </dgm:t>
    </dgm:pt>
    <dgm:pt modelId="{EE0484B6-D543-4714-AE3C-C6784A372311}" type="sibTrans" cxnId="{2FCFEAD6-DF8C-4854-8C16-E0247ED4C840}">
      <dgm:prSet/>
      <dgm:spPr/>
      <dgm:t>
        <a:bodyPr/>
        <a:lstStyle/>
        <a:p>
          <a:endParaRPr lang="en-US"/>
        </a:p>
      </dgm:t>
    </dgm:pt>
    <dgm:pt modelId="{CDACA305-C1AC-480A-AEDB-EEEF309E04BE}">
      <dgm:prSet phldrT="[Text]"/>
      <dgm:spPr/>
      <dgm:t>
        <a:bodyPr/>
        <a:lstStyle/>
        <a:p>
          <a:r>
            <a:rPr lang="en-US" dirty="0"/>
            <a:t>“Twitter Page”</a:t>
          </a:r>
        </a:p>
      </dgm:t>
    </dgm:pt>
    <dgm:pt modelId="{BAACDC28-75C9-4F32-AB1A-DE640D45A0D4}" type="parTrans" cxnId="{48749918-4FC8-49E3-8613-AAA429F1BC8F}">
      <dgm:prSet/>
      <dgm:spPr/>
      <dgm:t>
        <a:bodyPr/>
        <a:lstStyle/>
        <a:p>
          <a:endParaRPr lang="en-US"/>
        </a:p>
      </dgm:t>
    </dgm:pt>
    <dgm:pt modelId="{3A6A8176-1ECF-4846-9111-9AE56F0771C0}" type="sibTrans" cxnId="{48749918-4FC8-49E3-8613-AAA429F1BC8F}">
      <dgm:prSet/>
      <dgm:spPr/>
      <dgm:t>
        <a:bodyPr/>
        <a:lstStyle/>
        <a:p>
          <a:endParaRPr lang="en-US"/>
        </a:p>
      </dgm:t>
    </dgm:pt>
    <dgm:pt modelId="{6459BE5F-4CED-45D4-924A-D79E2B4DE368}">
      <dgm:prSet phldrT="[Text]"/>
      <dgm:spPr/>
      <dgm:t>
        <a:bodyPr/>
        <a:lstStyle/>
        <a:p>
          <a:r>
            <a:rPr lang="en-US" dirty="0">
              <a:hlinkClick xmlns:r="http://schemas.openxmlformats.org/officeDocument/2006/relationships" r:id="rId2" action="ppaction://hlinksldjump"/>
            </a:rPr>
            <a:t>See slides 7 - 11 </a:t>
          </a:r>
          <a:endParaRPr lang="en-US" dirty="0"/>
        </a:p>
      </dgm:t>
    </dgm:pt>
    <dgm:pt modelId="{064C685E-2040-45F4-9EC4-FE1EE8D901F4}" type="parTrans" cxnId="{F2ABC5CE-1669-4C9A-BC92-B604E9304844}">
      <dgm:prSet/>
      <dgm:spPr/>
      <dgm:t>
        <a:bodyPr/>
        <a:lstStyle/>
        <a:p>
          <a:endParaRPr lang="en-US"/>
        </a:p>
      </dgm:t>
    </dgm:pt>
    <dgm:pt modelId="{62B630A0-C882-4645-80EF-6D8F87049B80}" type="sibTrans" cxnId="{F2ABC5CE-1669-4C9A-BC92-B604E9304844}">
      <dgm:prSet/>
      <dgm:spPr/>
      <dgm:t>
        <a:bodyPr/>
        <a:lstStyle/>
        <a:p>
          <a:endParaRPr lang="en-US"/>
        </a:p>
      </dgm:t>
    </dgm:pt>
    <dgm:pt modelId="{2F624152-0FB6-41D0-A44D-43B9E02002A0}">
      <dgm:prSet phldrT="[Text]"/>
      <dgm:spPr/>
      <dgm:t>
        <a:bodyPr/>
        <a:lstStyle/>
        <a:p>
          <a:r>
            <a:rPr lang="en-US" dirty="0"/>
            <a:t>Lit Chat</a:t>
          </a:r>
        </a:p>
      </dgm:t>
    </dgm:pt>
    <dgm:pt modelId="{937737B8-6EC9-4A6E-BC69-73D835293F7B}" type="parTrans" cxnId="{D60CAC2C-45A2-422A-90FD-62365535CD4B}">
      <dgm:prSet/>
      <dgm:spPr/>
      <dgm:t>
        <a:bodyPr/>
        <a:lstStyle/>
        <a:p>
          <a:endParaRPr lang="en-US"/>
        </a:p>
      </dgm:t>
    </dgm:pt>
    <dgm:pt modelId="{32309913-9104-4E81-A6E4-9D2B402103FC}" type="sibTrans" cxnId="{D60CAC2C-45A2-422A-90FD-62365535CD4B}">
      <dgm:prSet/>
      <dgm:spPr/>
      <dgm:t>
        <a:bodyPr/>
        <a:lstStyle/>
        <a:p>
          <a:endParaRPr lang="en-US"/>
        </a:p>
      </dgm:t>
    </dgm:pt>
    <dgm:pt modelId="{01694180-0DFC-4378-A031-DECCB29D4EAE}">
      <dgm:prSet phldrT="[Text]"/>
      <dgm:spPr/>
      <dgm:t>
        <a:bodyPr/>
        <a:lstStyle/>
        <a:p>
          <a:r>
            <a:rPr lang="en-US" dirty="0">
              <a:hlinkClick xmlns:r="http://schemas.openxmlformats.org/officeDocument/2006/relationships" r:id="rId3" action="ppaction://hlinksldjump"/>
            </a:rPr>
            <a:t>See slides 12 - 17</a:t>
          </a:r>
          <a:endParaRPr lang="en-US" dirty="0"/>
        </a:p>
      </dgm:t>
    </dgm:pt>
    <dgm:pt modelId="{59503EC8-B0AD-4A70-92A7-96A5D7B96D10}" type="parTrans" cxnId="{CA6C72E2-47B9-4AA9-BE15-0F46164C6F86}">
      <dgm:prSet/>
      <dgm:spPr/>
      <dgm:t>
        <a:bodyPr/>
        <a:lstStyle/>
        <a:p>
          <a:endParaRPr lang="en-US"/>
        </a:p>
      </dgm:t>
    </dgm:pt>
    <dgm:pt modelId="{B1939B3D-A23C-41E3-89E1-43D146BBB32E}" type="sibTrans" cxnId="{CA6C72E2-47B9-4AA9-BE15-0F46164C6F86}">
      <dgm:prSet/>
      <dgm:spPr/>
      <dgm:t>
        <a:bodyPr/>
        <a:lstStyle/>
        <a:p>
          <a:endParaRPr lang="en-US"/>
        </a:p>
      </dgm:t>
    </dgm:pt>
    <dgm:pt modelId="{5A965798-0BD7-46AE-BD43-E1FF84804586}">
      <dgm:prSet phldrT="[Text]"/>
      <dgm:spPr/>
      <dgm:t>
        <a:bodyPr/>
        <a:lstStyle/>
        <a:p>
          <a:r>
            <a:rPr lang="en-US" dirty="0"/>
            <a:t>“Snap Streak”</a:t>
          </a:r>
        </a:p>
      </dgm:t>
    </dgm:pt>
    <dgm:pt modelId="{5649C933-9472-4BA0-895E-4D877F669875}" type="parTrans" cxnId="{CA0F8A66-B9A6-41BE-8D70-54668DF88F3F}">
      <dgm:prSet/>
      <dgm:spPr/>
      <dgm:t>
        <a:bodyPr/>
        <a:lstStyle/>
        <a:p>
          <a:endParaRPr lang="en-US"/>
        </a:p>
      </dgm:t>
    </dgm:pt>
    <dgm:pt modelId="{43AA2770-3990-4B97-B501-A8982350054B}" type="sibTrans" cxnId="{CA0F8A66-B9A6-41BE-8D70-54668DF88F3F}">
      <dgm:prSet/>
      <dgm:spPr/>
      <dgm:t>
        <a:bodyPr/>
        <a:lstStyle/>
        <a:p>
          <a:endParaRPr lang="en-US"/>
        </a:p>
      </dgm:t>
    </dgm:pt>
    <dgm:pt modelId="{B0375BB1-EF75-44DC-9D88-B8B0103CB548}">
      <dgm:prSet phldrT="[Text]"/>
      <dgm:spPr/>
      <dgm:t>
        <a:bodyPr/>
        <a:lstStyle/>
        <a:p>
          <a:r>
            <a:rPr lang="en-US" dirty="0">
              <a:hlinkClick xmlns:r="http://schemas.openxmlformats.org/officeDocument/2006/relationships" r:id="rId4" action="ppaction://hlinksldjump"/>
            </a:rPr>
            <a:t>See slides 18 &amp; 19</a:t>
          </a:r>
          <a:endParaRPr lang="en-US" dirty="0"/>
        </a:p>
      </dgm:t>
    </dgm:pt>
    <dgm:pt modelId="{D970031F-94F9-45AC-B9F6-7D3C74885CCA}" type="parTrans" cxnId="{06B52816-ADA8-40B9-AF63-D68F6117CFC6}">
      <dgm:prSet/>
      <dgm:spPr/>
      <dgm:t>
        <a:bodyPr/>
        <a:lstStyle/>
        <a:p>
          <a:endParaRPr lang="en-US"/>
        </a:p>
      </dgm:t>
    </dgm:pt>
    <dgm:pt modelId="{18F1CA08-A7EF-4CD3-9197-084D5D9F7C9D}" type="sibTrans" cxnId="{06B52816-ADA8-40B9-AF63-D68F6117CFC6}">
      <dgm:prSet/>
      <dgm:spPr/>
      <dgm:t>
        <a:bodyPr/>
        <a:lstStyle/>
        <a:p>
          <a:endParaRPr lang="en-US"/>
        </a:p>
      </dgm:t>
    </dgm:pt>
    <dgm:pt modelId="{C5459414-B8B1-4A57-911D-9A8ACED08395}">
      <dgm:prSet phldrT="[Text]"/>
      <dgm:spPr/>
      <dgm:t>
        <a:bodyPr/>
        <a:lstStyle/>
        <a:p>
          <a:r>
            <a:rPr lang="en-US" dirty="0"/>
            <a:t>“Movie Trailer”</a:t>
          </a:r>
        </a:p>
      </dgm:t>
    </dgm:pt>
    <dgm:pt modelId="{30616891-F05C-4CA7-B84F-C61B4872B5D7}" type="sibTrans" cxnId="{77C6BB61-F644-4D24-93CF-ECD853CDF4C3}">
      <dgm:prSet/>
      <dgm:spPr/>
      <dgm:t>
        <a:bodyPr/>
        <a:lstStyle/>
        <a:p>
          <a:endParaRPr lang="en-US"/>
        </a:p>
      </dgm:t>
    </dgm:pt>
    <dgm:pt modelId="{0E249DEE-32C6-4BEB-BE1D-A23242FDCD0B}" type="parTrans" cxnId="{77C6BB61-F644-4D24-93CF-ECD853CDF4C3}">
      <dgm:prSet/>
      <dgm:spPr/>
      <dgm:t>
        <a:bodyPr/>
        <a:lstStyle/>
        <a:p>
          <a:endParaRPr lang="en-US"/>
        </a:p>
      </dgm:t>
    </dgm:pt>
    <dgm:pt modelId="{54ACD4A2-E142-421C-9999-51F9A3268A04}">
      <dgm:prSet phldrT="[Text]"/>
      <dgm:spPr/>
      <dgm:t>
        <a:bodyPr/>
        <a:lstStyle/>
        <a:p>
          <a:r>
            <a:rPr lang="en-US" dirty="0">
              <a:hlinkClick xmlns:r="http://schemas.openxmlformats.org/officeDocument/2006/relationships" r:id="rId5" action="ppaction://hlinksldjump"/>
            </a:rPr>
            <a:t>See slides 20 - 23</a:t>
          </a:r>
          <a:endParaRPr lang="en-US" dirty="0"/>
        </a:p>
      </dgm:t>
    </dgm:pt>
    <dgm:pt modelId="{893A6F0A-2192-41A4-B081-E1EDC9585074}" type="parTrans" cxnId="{9A9CE9A1-0897-49F9-9222-87B13755DADC}">
      <dgm:prSet/>
      <dgm:spPr/>
      <dgm:t>
        <a:bodyPr/>
        <a:lstStyle/>
        <a:p>
          <a:endParaRPr lang="en-US"/>
        </a:p>
      </dgm:t>
    </dgm:pt>
    <dgm:pt modelId="{E23489C1-4845-4B45-88C7-04373D822E6B}" type="sibTrans" cxnId="{9A9CE9A1-0897-49F9-9222-87B13755DADC}">
      <dgm:prSet/>
      <dgm:spPr/>
      <dgm:t>
        <a:bodyPr/>
        <a:lstStyle/>
        <a:p>
          <a:endParaRPr lang="en-US"/>
        </a:p>
      </dgm:t>
    </dgm:pt>
    <dgm:pt modelId="{0F61A2CE-E50C-4F9A-8BF4-88B3C1146DD3}" type="pres">
      <dgm:prSet presAssocID="{E87C52BA-91F8-418E-85BB-8E9639D6539F}" presName="Name0" presStyleCnt="0">
        <dgm:presLayoutVars>
          <dgm:chMax/>
          <dgm:chPref val="3"/>
          <dgm:dir/>
          <dgm:animOne val="branch"/>
          <dgm:animLvl val="lvl"/>
        </dgm:presLayoutVars>
      </dgm:prSet>
      <dgm:spPr/>
    </dgm:pt>
    <dgm:pt modelId="{721B8662-5DFA-4EB8-AE1E-09FDF4CAB0DF}" type="pres">
      <dgm:prSet presAssocID="{5A230079-FA7D-433A-BC2A-33854D7569F6}" presName="composite" presStyleCnt="0"/>
      <dgm:spPr/>
    </dgm:pt>
    <dgm:pt modelId="{DC4059AD-8639-439A-8BB6-55F21734FC83}" type="pres">
      <dgm:prSet presAssocID="{5A230079-FA7D-433A-BC2A-33854D7569F6}" presName="FirstChild" presStyleLbl="revTx" presStyleIdx="0" presStyleCnt="5">
        <dgm:presLayoutVars>
          <dgm:chMax val="0"/>
          <dgm:chPref val="0"/>
          <dgm:bulletEnabled val="1"/>
        </dgm:presLayoutVars>
      </dgm:prSet>
      <dgm:spPr/>
    </dgm:pt>
    <dgm:pt modelId="{E424AC6C-4E35-4E34-8D74-6CD60A902276}" type="pres">
      <dgm:prSet presAssocID="{5A230079-FA7D-433A-BC2A-33854D7569F6}" presName="Parent" presStyleLbl="alignNode1" presStyleIdx="0" presStyleCnt="5">
        <dgm:presLayoutVars>
          <dgm:chMax val="3"/>
          <dgm:chPref val="3"/>
          <dgm:bulletEnabled val="1"/>
        </dgm:presLayoutVars>
      </dgm:prSet>
      <dgm:spPr/>
    </dgm:pt>
    <dgm:pt modelId="{66F62F02-39FE-428B-8AB8-F35D098D4349}" type="pres">
      <dgm:prSet presAssocID="{5A230079-FA7D-433A-BC2A-33854D7569F6}" presName="Accent" presStyleLbl="parChTrans1D1" presStyleIdx="0" presStyleCnt="5"/>
      <dgm:spPr/>
    </dgm:pt>
    <dgm:pt modelId="{525CD8B7-63B8-45A5-AB30-49C1E61184B7}" type="pres">
      <dgm:prSet presAssocID="{1564E8B2-B2C7-41B5-A689-69FFB6458774}" presName="sibTrans" presStyleCnt="0"/>
      <dgm:spPr/>
    </dgm:pt>
    <dgm:pt modelId="{8AE4E938-6EBC-4ECF-A88E-496C7B17B69D}" type="pres">
      <dgm:prSet presAssocID="{CDACA305-C1AC-480A-AEDB-EEEF309E04BE}" presName="composite" presStyleCnt="0"/>
      <dgm:spPr/>
    </dgm:pt>
    <dgm:pt modelId="{72C19DA6-093B-44BE-9356-9DE32F96E80F}" type="pres">
      <dgm:prSet presAssocID="{CDACA305-C1AC-480A-AEDB-EEEF309E04BE}" presName="FirstChild" presStyleLbl="revTx" presStyleIdx="1" presStyleCnt="5">
        <dgm:presLayoutVars>
          <dgm:chMax val="0"/>
          <dgm:chPref val="0"/>
          <dgm:bulletEnabled val="1"/>
        </dgm:presLayoutVars>
      </dgm:prSet>
      <dgm:spPr/>
    </dgm:pt>
    <dgm:pt modelId="{1221ECEB-825E-4E60-BDE7-D8E0974AAD2C}" type="pres">
      <dgm:prSet presAssocID="{CDACA305-C1AC-480A-AEDB-EEEF309E04BE}" presName="Parent" presStyleLbl="alignNode1" presStyleIdx="1" presStyleCnt="5">
        <dgm:presLayoutVars>
          <dgm:chMax val="3"/>
          <dgm:chPref val="3"/>
          <dgm:bulletEnabled val="1"/>
        </dgm:presLayoutVars>
      </dgm:prSet>
      <dgm:spPr/>
    </dgm:pt>
    <dgm:pt modelId="{95105D73-DDC8-4FDF-A194-95ECA5373371}" type="pres">
      <dgm:prSet presAssocID="{CDACA305-C1AC-480A-AEDB-EEEF309E04BE}" presName="Accent" presStyleLbl="parChTrans1D1" presStyleIdx="1" presStyleCnt="5"/>
      <dgm:spPr/>
    </dgm:pt>
    <dgm:pt modelId="{1F06AA9D-5AF4-4998-826B-A8B515DF665C}" type="pres">
      <dgm:prSet presAssocID="{3A6A8176-1ECF-4846-9111-9AE56F0771C0}" presName="sibTrans" presStyleCnt="0"/>
      <dgm:spPr/>
    </dgm:pt>
    <dgm:pt modelId="{2AFCC911-CFBA-4C34-B0E3-CCB363524C00}" type="pres">
      <dgm:prSet presAssocID="{2F624152-0FB6-41D0-A44D-43B9E02002A0}" presName="composite" presStyleCnt="0"/>
      <dgm:spPr/>
    </dgm:pt>
    <dgm:pt modelId="{5C643E9E-35F0-420B-8CAF-94008AA5BAD7}" type="pres">
      <dgm:prSet presAssocID="{2F624152-0FB6-41D0-A44D-43B9E02002A0}" presName="FirstChild" presStyleLbl="revTx" presStyleIdx="2" presStyleCnt="5">
        <dgm:presLayoutVars>
          <dgm:chMax val="0"/>
          <dgm:chPref val="0"/>
          <dgm:bulletEnabled val="1"/>
        </dgm:presLayoutVars>
      </dgm:prSet>
      <dgm:spPr/>
    </dgm:pt>
    <dgm:pt modelId="{888A32CD-4547-4A51-9E8F-D4FFABA9CA9F}" type="pres">
      <dgm:prSet presAssocID="{2F624152-0FB6-41D0-A44D-43B9E02002A0}" presName="Parent" presStyleLbl="alignNode1" presStyleIdx="2" presStyleCnt="5">
        <dgm:presLayoutVars>
          <dgm:chMax val="3"/>
          <dgm:chPref val="3"/>
          <dgm:bulletEnabled val="1"/>
        </dgm:presLayoutVars>
      </dgm:prSet>
      <dgm:spPr/>
    </dgm:pt>
    <dgm:pt modelId="{BE1B4933-99D8-4DF3-8FC9-971CAE8B6877}" type="pres">
      <dgm:prSet presAssocID="{2F624152-0FB6-41D0-A44D-43B9E02002A0}" presName="Accent" presStyleLbl="parChTrans1D1" presStyleIdx="2" presStyleCnt="5"/>
      <dgm:spPr/>
    </dgm:pt>
    <dgm:pt modelId="{C357459A-05F9-44F2-9704-2549A921CD77}" type="pres">
      <dgm:prSet presAssocID="{32309913-9104-4E81-A6E4-9D2B402103FC}" presName="sibTrans" presStyleCnt="0"/>
      <dgm:spPr/>
    </dgm:pt>
    <dgm:pt modelId="{B566F365-FB92-4FB7-87FA-3EBDAB174B45}" type="pres">
      <dgm:prSet presAssocID="{5A965798-0BD7-46AE-BD43-E1FF84804586}" presName="composite" presStyleCnt="0"/>
      <dgm:spPr/>
    </dgm:pt>
    <dgm:pt modelId="{2F2C02E9-03FC-4824-93CC-2E208EFC5BB2}" type="pres">
      <dgm:prSet presAssocID="{5A965798-0BD7-46AE-BD43-E1FF84804586}" presName="FirstChild" presStyleLbl="revTx" presStyleIdx="3" presStyleCnt="5">
        <dgm:presLayoutVars>
          <dgm:chMax val="0"/>
          <dgm:chPref val="0"/>
          <dgm:bulletEnabled val="1"/>
        </dgm:presLayoutVars>
      </dgm:prSet>
      <dgm:spPr/>
    </dgm:pt>
    <dgm:pt modelId="{580FF50F-13C5-4E04-BC87-87108D4ECEC0}" type="pres">
      <dgm:prSet presAssocID="{5A965798-0BD7-46AE-BD43-E1FF84804586}" presName="Parent" presStyleLbl="alignNode1" presStyleIdx="3" presStyleCnt="5">
        <dgm:presLayoutVars>
          <dgm:chMax val="3"/>
          <dgm:chPref val="3"/>
          <dgm:bulletEnabled val="1"/>
        </dgm:presLayoutVars>
      </dgm:prSet>
      <dgm:spPr/>
    </dgm:pt>
    <dgm:pt modelId="{5205C66F-586F-46C6-BE5F-203573E7CF80}" type="pres">
      <dgm:prSet presAssocID="{5A965798-0BD7-46AE-BD43-E1FF84804586}" presName="Accent" presStyleLbl="parChTrans1D1" presStyleIdx="3" presStyleCnt="5"/>
      <dgm:spPr/>
    </dgm:pt>
    <dgm:pt modelId="{666DF017-8189-4E68-84AB-02F4C86FCB2F}" type="pres">
      <dgm:prSet presAssocID="{43AA2770-3990-4B97-B501-A8982350054B}" presName="sibTrans" presStyleCnt="0"/>
      <dgm:spPr/>
    </dgm:pt>
    <dgm:pt modelId="{ACBFD965-3518-42B5-8296-8AB61223F71E}" type="pres">
      <dgm:prSet presAssocID="{C5459414-B8B1-4A57-911D-9A8ACED08395}" presName="composite" presStyleCnt="0"/>
      <dgm:spPr/>
    </dgm:pt>
    <dgm:pt modelId="{05AB6571-9EED-4C9D-9981-22FA119B547D}" type="pres">
      <dgm:prSet presAssocID="{C5459414-B8B1-4A57-911D-9A8ACED08395}" presName="FirstChild" presStyleLbl="revTx" presStyleIdx="4" presStyleCnt="5">
        <dgm:presLayoutVars>
          <dgm:chMax val="0"/>
          <dgm:chPref val="0"/>
          <dgm:bulletEnabled val="1"/>
        </dgm:presLayoutVars>
      </dgm:prSet>
      <dgm:spPr/>
    </dgm:pt>
    <dgm:pt modelId="{EA32A162-20B9-4581-BE3C-2C738A7EF6AA}" type="pres">
      <dgm:prSet presAssocID="{C5459414-B8B1-4A57-911D-9A8ACED08395}" presName="Parent" presStyleLbl="alignNode1" presStyleIdx="4" presStyleCnt="5">
        <dgm:presLayoutVars>
          <dgm:chMax val="3"/>
          <dgm:chPref val="3"/>
          <dgm:bulletEnabled val="1"/>
        </dgm:presLayoutVars>
      </dgm:prSet>
      <dgm:spPr/>
    </dgm:pt>
    <dgm:pt modelId="{4859F15C-524A-4623-9265-7C2F42895325}" type="pres">
      <dgm:prSet presAssocID="{C5459414-B8B1-4A57-911D-9A8ACED08395}" presName="Accent" presStyleLbl="parChTrans1D1" presStyleIdx="4" presStyleCnt="5"/>
      <dgm:spPr/>
    </dgm:pt>
  </dgm:ptLst>
  <dgm:cxnLst>
    <dgm:cxn modelId="{06B52816-ADA8-40B9-AF63-D68F6117CFC6}" srcId="{5A965798-0BD7-46AE-BD43-E1FF84804586}" destId="{B0375BB1-EF75-44DC-9D88-B8B0103CB548}" srcOrd="0" destOrd="0" parTransId="{D970031F-94F9-45AC-B9F6-7D3C74885CCA}" sibTransId="{18F1CA08-A7EF-4CD3-9197-084D5D9F7C9D}"/>
    <dgm:cxn modelId="{48749918-4FC8-49E3-8613-AAA429F1BC8F}" srcId="{E87C52BA-91F8-418E-85BB-8E9639D6539F}" destId="{CDACA305-C1AC-480A-AEDB-EEEF309E04BE}" srcOrd="1" destOrd="0" parTransId="{BAACDC28-75C9-4F32-AB1A-DE640D45A0D4}" sibTransId="{3A6A8176-1ECF-4846-9111-9AE56F0771C0}"/>
    <dgm:cxn modelId="{68B4AE24-4AFE-4381-91F2-23DBEB1DB420}" type="presOf" srcId="{C5459414-B8B1-4A57-911D-9A8ACED08395}" destId="{EA32A162-20B9-4581-BE3C-2C738A7EF6AA}" srcOrd="0" destOrd="0" presId="urn:microsoft.com/office/officeart/2011/layout/TabList"/>
    <dgm:cxn modelId="{ABDDBB2B-B56A-41B3-A85E-349D0091FBF5}" type="presOf" srcId="{B0375BB1-EF75-44DC-9D88-B8B0103CB548}" destId="{2F2C02E9-03FC-4824-93CC-2E208EFC5BB2}" srcOrd="0" destOrd="0" presId="urn:microsoft.com/office/officeart/2011/layout/TabList"/>
    <dgm:cxn modelId="{D60CAC2C-45A2-422A-90FD-62365535CD4B}" srcId="{E87C52BA-91F8-418E-85BB-8E9639D6539F}" destId="{2F624152-0FB6-41D0-A44D-43B9E02002A0}" srcOrd="2" destOrd="0" parTransId="{937737B8-6EC9-4A6E-BC69-73D835293F7B}" sibTransId="{32309913-9104-4E81-A6E4-9D2B402103FC}"/>
    <dgm:cxn modelId="{77C6BB61-F644-4D24-93CF-ECD853CDF4C3}" srcId="{E87C52BA-91F8-418E-85BB-8E9639D6539F}" destId="{C5459414-B8B1-4A57-911D-9A8ACED08395}" srcOrd="4" destOrd="0" parTransId="{0E249DEE-32C6-4BEB-BE1D-A23242FDCD0B}" sibTransId="{30616891-F05C-4CA7-B84F-C61B4872B5D7}"/>
    <dgm:cxn modelId="{2A211466-2BD9-4A42-ACB0-FB4D3AFE9AEE}" srcId="{E87C52BA-91F8-418E-85BB-8E9639D6539F}" destId="{5A230079-FA7D-433A-BC2A-33854D7569F6}" srcOrd="0" destOrd="0" parTransId="{67E9AB40-F70A-4BC1-B73E-EA976A2E6AB6}" sibTransId="{1564E8B2-B2C7-41B5-A689-69FFB6458774}"/>
    <dgm:cxn modelId="{CA0F8A66-B9A6-41BE-8D70-54668DF88F3F}" srcId="{E87C52BA-91F8-418E-85BB-8E9639D6539F}" destId="{5A965798-0BD7-46AE-BD43-E1FF84804586}" srcOrd="3" destOrd="0" parTransId="{5649C933-9472-4BA0-895E-4D877F669875}" sibTransId="{43AA2770-3990-4B97-B501-A8982350054B}"/>
    <dgm:cxn modelId="{7FA1DB47-AA0D-4FAA-8B36-E4DD0846CB09}" type="presOf" srcId="{E87C52BA-91F8-418E-85BB-8E9639D6539F}" destId="{0F61A2CE-E50C-4F9A-8BF4-88B3C1146DD3}" srcOrd="0" destOrd="0" presId="urn:microsoft.com/office/officeart/2011/layout/TabList"/>
    <dgm:cxn modelId="{C6704A7E-6CC5-4963-8B7F-854BDA2B68D7}" type="presOf" srcId="{6459BE5F-4CED-45D4-924A-D79E2B4DE368}" destId="{72C19DA6-093B-44BE-9356-9DE32F96E80F}" srcOrd="0" destOrd="0" presId="urn:microsoft.com/office/officeart/2011/layout/TabList"/>
    <dgm:cxn modelId="{9190919B-8A47-4D39-ACC0-496ED8DB2A86}" type="presOf" srcId="{CDACA305-C1AC-480A-AEDB-EEEF309E04BE}" destId="{1221ECEB-825E-4E60-BDE7-D8E0974AAD2C}" srcOrd="0" destOrd="0" presId="urn:microsoft.com/office/officeart/2011/layout/TabList"/>
    <dgm:cxn modelId="{9A9CE9A1-0897-49F9-9222-87B13755DADC}" srcId="{C5459414-B8B1-4A57-911D-9A8ACED08395}" destId="{54ACD4A2-E142-421C-9999-51F9A3268A04}" srcOrd="0" destOrd="0" parTransId="{893A6F0A-2192-41A4-B081-E1EDC9585074}" sibTransId="{E23489C1-4845-4B45-88C7-04373D822E6B}"/>
    <dgm:cxn modelId="{B4E4BFAC-2EC5-4521-9681-95FA9D556F36}" type="presOf" srcId="{54ACD4A2-E142-421C-9999-51F9A3268A04}" destId="{05AB6571-9EED-4C9D-9981-22FA119B547D}" srcOrd="0" destOrd="0" presId="urn:microsoft.com/office/officeart/2011/layout/TabList"/>
    <dgm:cxn modelId="{17DA9FAD-43DE-4DC8-A712-9DD9D8D5D0CA}" type="presOf" srcId="{5A230079-FA7D-433A-BC2A-33854D7569F6}" destId="{E424AC6C-4E35-4E34-8D74-6CD60A902276}" srcOrd="0" destOrd="0" presId="urn:microsoft.com/office/officeart/2011/layout/TabList"/>
    <dgm:cxn modelId="{B4C639C1-3F45-46DB-B758-E49B4C9E6933}" type="presOf" srcId="{2F624152-0FB6-41D0-A44D-43B9E02002A0}" destId="{888A32CD-4547-4A51-9E8F-D4FFABA9CA9F}" srcOrd="0" destOrd="0" presId="urn:microsoft.com/office/officeart/2011/layout/TabList"/>
    <dgm:cxn modelId="{F2ABC5CE-1669-4C9A-BC92-B604E9304844}" srcId="{CDACA305-C1AC-480A-AEDB-EEEF309E04BE}" destId="{6459BE5F-4CED-45D4-924A-D79E2B4DE368}" srcOrd="0" destOrd="0" parTransId="{064C685E-2040-45F4-9EC4-FE1EE8D901F4}" sibTransId="{62B630A0-C882-4645-80EF-6D8F87049B80}"/>
    <dgm:cxn modelId="{2FCFEAD6-DF8C-4854-8C16-E0247ED4C840}" srcId="{5A230079-FA7D-433A-BC2A-33854D7569F6}" destId="{A535EA18-97C1-421E-8203-799060C752BB}" srcOrd="0" destOrd="0" parTransId="{09910278-1FC3-4E85-B78F-C44B584AE945}" sibTransId="{EE0484B6-D543-4714-AE3C-C6784A372311}"/>
    <dgm:cxn modelId="{CA6C72E2-47B9-4AA9-BE15-0F46164C6F86}" srcId="{2F624152-0FB6-41D0-A44D-43B9E02002A0}" destId="{01694180-0DFC-4378-A031-DECCB29D4EAE}" srcOrd="0" destOrd="0" parTransId="{59503EC8-B0AD-4A70-92A7-96A5D7B96D10}" sibTransId="{B1939B3D-A23C-41E3-89E1-43D146BBB32E}"/>
    <dgm:cxn modelId="{6B5200E9-5C14-4B28-B687-969B3036CD95}" type="presOf" srcId="{01694180-0DFC-4378-A031-DECCB29D4EAE}" destId="{5C643E9E-35F0-420B-8CAF-94008AA5BAD7}" srcOrd="0" destOrd="0" presId="urn:microsoft.com/office/officeart/2011/layout/TabList"/>
    <dgm:cxn modelId="{B20D3EF1-ACF5-4CB4-8145-190BB183F96F}" type="presOf" srcId="{A535EA18-97C1-421E-8203-799060C752BB}" destId="{DC4059AD-8639-439A-8BB6-55F21734FC83}" srcOrd="0" destOrd="0" presId="urn:microsoft.com/office/officeart/2011/layout/TabList"/>
    <dgm:cxn modelId="{D14121F7-EFAE-401A-9C67-EDFD5F7DCF97}" type="presOf" srcId="{5A965798-0BD7-46AE-BD43-E1FF84804586}" destId="{580FF50F-13C5-4E04-BC87-87108D4ECEC0}" srcOrd="0" destOrd="0" presId="urn:microsoft.com/office/officeart/2011/layout/TabList"/>
    <dgm:cxn modelId="{A3EF11EC-1263-43C2-BE8B-F15448DB79AF}" type="presParOf" srcId="{0F61A2CE-E50C-4F9A-8BF4-88B3C1146DD3}" destId="{721B8662-5DFA-4EB8-AE1E-09FDF4CAB0DF}" srcOrd="0" destOrd="0" presId="urn:microsoft.com/office/officeart/2011/layout/TabList"/>
    <dgm:cxn modelId="{5CA253C4-A94B-4A67-B2AB-13A9E38D8729}" type="presParOf" srcId="{721B8662-5DFA-4EB8-AE1E-09FDF4CAB0DF}" destId="{DC4059AD-8639-439A-8BB6-55F21734FC83}" srcOrd="0" destOrd="0" presId="urn:microsoft.com/office/officeart/2011/layout/TabList"/>
    <dgm:cxn modelId="{A168314E-1F35-4545-8E18-A5E115E71893}" type="presParOf" srcId="{721B8662-5DFA-4EB8-AE1E-09FDF4CAB0DF}" destId="{E424AC6C-4E35-4E34-8D74-6CD60A902276}" srcOrd="1" destOrd="0" presId="urn:microsoft.com/office/officeart/2011/layout/TabList"/>
    <dgm:cxn modelId="{F69CB011-BD92-4C6C-BDFD-9079A6F7A935}" type="presParOf" srcId="{721B8662-5DFA-4EB8-AE1E-09FDF4CAB0DF}" destId="{66F62F02-39FE-428B-8AB8-F35D098D4349}" srcOrd="2" destOrd="0" presId="urn:microsoft.com/office/officeart/2011/layout/TabList"/>
    <dgm:cxn modelId="{35FFF152-6177-44BD-B662-CACF427A474E}" type="presParOf" srcId="{0F61A2CE-E50C-4F9A-8BF4-88B3C1146DD3}" destId="{525CD8B7-63B8-45A5-AB30-49C1E61184B7}" srcOrd="1" destOrd="0" presId="urn:microsoft.com/office/officeart/2011/layout/TabList"/>
    <dgm:cxn modelId="{011A4267-95A1-487E-AF38-14CCDC1A6C56}" type="presParOf" srcId="{0F61A2CE-E50C-4F9A-8BF4-88B3C1146DD3}" destId="{8AE4E938-6EBC-4ECF-A88E-496C7B17B69D}" srcOrd="2" destOrd="0" presId="urn:microsoft.com/office/officeart/2011/layout/TabList"/>
    <dgm:cxn modelId="{110F7B20-C85F-4DE8-B3C0-239F1FD37586}" type="presParOf" srcId="{8AE4E938-6EBC-4ECF-A88E-496C7B17B69D}" destId="{72C19DA6-093B-44BE-9356-9DE32F96E80F}" srcOrd="0" destOrd="0" presId="urn:microsoft.com/office/officeart/2011/layout/TabList"/>
    <dgm:cxn modelId="{5B2D3F6E-B624-4F50-A5B0-4DD73CAC329F}" type="presParOf" srcId="{8AE4E938-6EBC-4ECF-A88E-496C7B17B69D}" destId="{1221ECEB-825E-4E60-BDE7-D8E0974AAD2C}" srcOrd="1" destOrd="0" presId="urn:microsoft.com/office/officeart/2011/layout/TabList"/>
    <dgm:cxn modelId="{2D3430B9-FBEA-47E1-90E4-766CF4ACD219}" type="presParOf" srcId="{8AE4E938-6EBC-4ECF-A88E-496C7B17B69D}" destId="{95105D73-DDC8-4FDF-A194-95ECA5373371}" srcOrd="2" destOrd="0" presId="urn:microsoft.com/office/officeart/2011/layout/TabList"/>
    <dgm:cxn modelId="{5A76F296-6FBC-4938-BB1E-90A4B7CD3B38}" type="presParOf" srcId="{0F61A2CE-E50C-4F9A-8BF4-88B3C1146DD3}" destId="{1F06AA9D-5AF4-4998-826B-A8B515DF665C}" srcOrd="3" destOrd="0" presId="urn:microsoft.com/office/officeart/2011/layout/TabList"/>
    <dgm:cxn modelId="{8155740E-A306-4EF2-A223-6E692690BB1D}" type="presParOf" srcId="{0F61A2CE-E50C-4F9A-8BF4-88B3C1146DD3}" destId="{2AFCC911-CFBA-4C34-B0E3-CCB363524C00}" srcOrd="4" destOrd="0" presId="urn:microsoft.com/office/officeart/2011/layout/TabList"/>
    <dgm:cxn modelId="{46DAE6CA-2A20-4B1E-82DD-CF92143568D6}" type="presParOf" srcId="{2AFCC911-CFBA-4C34-B0E3-CCB363524C00}" destId="{5C643E9E-35F0-420B-8CAF-94008AA5BAD7}" srcOrd="0" destOrd="0" presId="urn:microsoft.com/office/officeart/2011/layout/TabList"/>
    <dgm:cxn modelId="{A7C7404F-6ECE-43D3-AFDF-2B2A63D0343A}" type="presParOf" srcId="{2AFCC911-CFBA-4C34-B0E3-CCB363524C00}" destId="{888A32CD-4547-4A51-9E8F-D4FFABA9CA9F}" srcOrd="1" destOrd="0" presId="urn:microsoft.com/office/officeart/2011/layout/TabList"/>
    <dgm:cxn modelId="{FCB6476D-3C41-44E5-9919-48A9C69F71D1}" type="presParOf" srcId="{2AFCC911-CFBA-4C34-B0E3-CCB363524C00}" destId="{BE1B4933-99D8-4DF3-8FC9-971CAE8B6877}" srcOrd="2" destOrd="0" presId="urn:microsoft.com/office/officeart/2011/layout/TabList"/>
    <dgm:cxn modelId="{85B46466-D29C-4E0A-9756-DCC1AC8675DD}" type="presParOf" srcId="{0F61A2CE-E50C-4F9A-8BF4-88B3C1146DD3}" destId="{C357459A-05F9-44F2-9704-2549A921CD77}" srcOrd="5" destOrd="0" presId="urn:microsoft.com/office/officeart/2011/layout/TabList"/>
    <dgm:cxn modelId="{4F6376DA-F6AD-4859-9B5D-B091669AD16D}" type="presParOf" srcId="{0F61A2CE-E50C-4F9A-8BF4-88B3C1146DD3}" destId="{B566F365-FB92-4FB7-87FA-3EBDAB174B45}" srcOrd="6" destOrd="0" presId="urn:microsoft.com/office/officeart/2011/layout/TabList"/>
    <dgm:cxn modelId="{30F432B1-D8C9-414F-8C77-71F2D03638C2}" type="presParOf" srcId="{B566F365-FB92-4FB7-87FA-3EBDAB174B45}" destId="{2F2C02E9-03FC-4824-93CC-2E208EFC5BB2}" srcOrd="0" destOrd="0" presId="urn:microsoft.com/office/officeart/2011/layout/TabList"/>
    <dgm:cxn modelId="{59A35866-29C2-4271-A392-ACA3B90A82D5}" type="presParOf" srcId="{B566F365-FB92-4FB7-87FA-3EBDAB174B45}" destId="{580FF50F-13C5-4E04-BC87-87108D4ECEC0}" srcOrd="1" destOrd="0" presId="urn:microsoft.com/office/officeart/2011/layout/TabList"/>
    <dgm:cxn modelId="{3BA7C600-2C63-45C9-8716-21784601EAA1}" type="presParOf" srcId="{B566F365-FB92-4FB7-87FA-3EBDAB174B45}" destId="{5205C66F-586F-46C6-BE5F-203573E7CF80}" srcOrd="2" destOrd="0" presId="urn:microsoft.com/office/officeart/2011/layout/TabList"/>
    <dgm:cxn modelId="{BD7C13F4-230D-4EAE-BEBF-72C11EF8355E}" type="presParOf" srcId="{0F61A2CE-E50C-4F9A-8BF4-88B3C1146DD3}" destId="{666DF017-8189-4E68-84AB-02F4C86FCB2F}" srcOrd="7" destOrd="0" presId="urn:microsoft.com/office/officeart/2011/layout/TabList"/>
    <dgm:cxn modelId="{65B256DD-9073-4A6B-A2BC-AB401DDDC267}" type="presParOf" srcId="{0F61A2CE-E50C-4F9A-8BF4-88B3C1146DD3}" destId="{ACBFD965-3518-42B5-8296-8AB61223F71E}" srcOrd="8" destOrd="0" presId="urn:microsoft.com/office/officeart/2011/layout/TabList"/>
    <dgm:cxn modelId="{825EE54B-1E62-4582-91A5-EF8630C8F274}" type="presParOf" srcId="{ACBFD965-3518-42B5-8296-8AB61223F71E}" destId="{05AB6571-9EED-4C9D-9981-22FA119B547D}" srcOrd="0" destOrd="0" presId="urn:microsoft.com/office/officeart/2011/layout/TabList"/>
    <dgm:cxn modelId="{3B88B04E-A4B2-41CD-8090-9011B4F5F68F}" type="presParOf" srcId="{ACBFD965-3518-42B5-8296-8AB61223F71E}" destId="{EA32A162-20B9-4581-BE3C-2C738A7EF6AA}" srcOrd="1" destOrd="0" presId="urn:microsoft.com/office/officeart/2011/layout/TabList"/>
    <dgm:cxn modelId="{475E5807-B6F7-4CE5-816C-581550F88A73}" type="presParOf" srcId="{ACBFD965-3518-42B5-8296-8AB61223F71E}" destId="{4859F15C-524A-4623-9265-7C2F4289532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Pick a book to read from the Florida Teens Read 2020 – 2021 List</a:t>
          </a:r>
          <a:endParaRPr lang="en-US" sz="1300" b="0" i="0" u="none" strike="noStrike" kern="1200" cap="all" baseline="0" noProof="0">
            <a:latin typeface="Century Gothic"/>
          </a:endParaRPr>
        </a:p>
      </dsp:txBody>
      <dsp:txXfrm>
        <a:off x="35606" y="2695306"/>
        <a:ext cx="2981250" cy="720000"/>
      </dsp:txXfrm>
    </dsp:sp>
    <dsp:sp modelId="{405EB453-1B82-4F47-92FE-6D78ED58B153}">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87E26-0EDE-4DEF-BC35-1A2A7581C76B}">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3719E-A972-463B-992E-AF3F15223A76}">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i="0" u="none" strike="noStrike" kern="1200" cap="all" baseline="0" noProof="0" dirty="0">
              <a:latin typeface="Century Gothic"/>
            </a:rPr>
            <a:t>Start </a:t>
          </a:r>
          <a:r>
            <a:rPr lang="en-US" sz="1300" kern="1200" dirty="0"/>
            <a:t>the book. If you don’t like it, pick another one!</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Complete an assignment choice to answer the question: Why this book? (or Why NOT this book?)</a:t>
          </a:r>
        </a:p>
      </dsp:txBody>
      <dsp:txXfrm>
        <a:off x="7041543" y="2695306"/>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9F15C-524A-4623-9265-7C2F42895325}">
      <dsp:nvSpPr>
        <dsp:cNvPr id="0" name=""/>
        <dsp:cNvSpPr/>
      </dsp:nvSpPr>
      <dsp:spPr>
        <a:xfrm>
          <a:off x="0" y="3846988"/>
          <a:ext cx="10058399"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5C66F-586F-46C6-BE5F-203573E7CF80}">
      <dsp:nvSpPr>
        <dsp:cNvPr id="0" name=""/>
        <dsp:cNvSpPr/>
      </dsp:nvSpPr>
      <dsp:spPr>
        <a:xfrm>
          <a:off x="0" y="3070737"/>
          <a:ext cx="10058399"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B4933-99D8-4DF3-8FC9-971CAE8B6877}">
      <dsp:nvSpPr>
        <dsp:cNvPr id="0" name=""/>
        <dsp:cNvSpPr/>
      </dsp:nvSpPr>
      <dsp:spPr>
        <a:xfrm>
          <a:off x="0" y="2294486"/>
          <a:ext cx="10058399"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05D73-DDC8-4FDF-A194-95ECA5373371}">
      <dsp:nvSpPr>
        <dsp:cNvPr id="0" name=""/>
        <dsp:cNvSpPr/>
      </dsp:nvSpPr>
      <dsp:spPr>
        <a:xfrm>
          <a:off x="0" y="1518235"/>
          <a:ext cx="10058399"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62F02-39FE-428B-8AB8-F35D098D4349}">
      <dsp:nvSpPr>
        <dsp:cNvPr id="0" name=""/>
        <dsp:cNvSpPr/>
      </dsp:nvSpPr>
      <dsp:spPr>
        <a:xfrm>
          <a:off x="0" y="741985"/>
          <a:ext cx="10058399"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059AD-8639-439A-8BB6-55F21734FC83}">
      <dsp:nvSpPr>
        <dsp:cNvPr id="0" name=""/>
        <dsp:cNvSpPr/>
      </dsp:nvSpPr>
      <dsp:spPr>
        <a:xfrm>
          <a:off x="2615183" y="2698"/>
          <a:ext cx="7443216" cy="73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See slides 5 &amp; 6</a:t>
          </a:r>
          <a:endParaRPr lang="en-US" sz="2700" kern="1200" dirty="0"/>
        </a:p>
      </dsp:txBody>
      <dsp:txXfrm>
        <a:off x="2615183" y="2698"/>
        <a:ext cx="7443216" cy="739286"/>
      </dsp:txXfrm>
    </dsp:sp>
    <dsp:sp modelId="{E424AC6C-4E35-4E34-8D74-6CD60A902276}">
      <dsp:nvSpPr>
        <dsp:cNvPr id="0" name=""/>
        <dsp:cNvSpPr/>
      </dsp:nvSpPr>
      <dsp:spPr>
        <a:xfrm>
          <a:off x="0" y="2698"/>
          <a:ext cx="2615183" cy="739286"/>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Reading Log</a:t>
          </a:r>
        </a:p>
      </dsp:txBody>
      <dsp:txXfrm>
        <a:off x="36095" y="38793"/>
        <a:ext cx="2542993" cy="703191"/>
      </dsp:txXfrm>
    </dsp:sp>
    <dsp:sp modelId="{72C19DA6-093B-44BE-9356-9DE32F96E80F}">
      <dsp:nvSpPr>
        <dsp:cNvPr id="0" name=""/>
        <dsp:cNvSpPr/>
      </dsp:nvSpPr>
      <dsp:spPr>
        <a:xfrm>
          <a:off x="2615183" y="778949"/>
          <a:ext cx="7443216" cy="73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See slides 7 - 11 </a:t>
          </a:r>
          <a:endParaRPr lang="en-US" sz="2700" kern="1200" dirty="0"/>
        </a:p>
      </dsp:txBody>
      <dsp:txXfrm>
        <a:off x="2615183" y="778949"/>
        <a:ext cx="7443216" cy="739286"/>
      </dsp:txXfrm>
    </dsp:sp>
    <dsp:sp modelId="{1221ECEB-825E-4E60-BDE7-D8E0974AAD2C}">
      <dsp:nvSpPr>
        <dsp:cNvPr id="0" name=""/>
        <dsp:cNvSpPr/>
      </dsp:nvSpPr>
      <dsp:spPr>
        <a:xfrm>
          <a:off x="0" y="778949"/>
          <a:ext cx="2615183" cy="739286"/>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“Twitter Page”</a:t>
          </a:r>
        </a:p>
      </dsp:txBody>
      <dsp:txXfrm>
        <a:off x="36095" y="815044"/>
        <a:ext cx="2542993" cy="703191"/>
      </dsp:txXfrm>
    </dsp:sp>
    <dsp:sp modelId="{5C643E9E-35F0-420B-8CAF-94008AA5BAD7}">
      <dsp:nvSpPr>
        <dsp:cNvPr id="0" name=""/>
        <dsp:cNvSpPr/>
      </dsp:nvSpPr>
      <dsp:spPr>
        <a:xfrm>
          <a:off x="2615183" y="1555200"/>
          <a:ext cx="7443216" cy="73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See slides 12 - 17</a:t>
          </a:r>
          <a:endParaRPr lang="en-US" sz="2700" kern="1200" dirty="0"/>
        </a:p>
      </dsp:txBody>
      <dsp:txXfrm>
        <a:off x="2615183" y="1555200"/>
        <a:ext cx="7443216" cy="739286"/>
      </dsp:txXfrm>
    </dsp:sp>
    <dsp:sp modelId="{888A32CD-4547-4A51-9E8F-D4FFABA9CA9F}">
      <dsp:nvSpPr>
        <dsp:cNvPr id="0" name=""/>
        <dsp:cNvSpPr/>
      </dsp:nvSpPr>
      <dsp:spPr>
        <a:xfrm>
          <a:off x="0" y="1555200"/>
          <a:ext cx="2615183" cy="739286"/>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Lit Chat</a:t>
          </a:r>
        </a:p>
      </dsp:txBody>
      <dsp:txXfrm>
        <a:off x="36095" y="1591295"/>
        <a:ext cx="2542993" cy="703191"/>
      </dsp:txXfrm>
    </dsp:sp>
    <dsp:sp modelId="{2F2C02E9-03FC-4824-93CC-2E208EFC5BB2}">
      <dsp:nvSpPr>
        <dsp:cNvPr id="0" name=""/>
        <dsp:cNvSpPr/>
      </dsp:nvSpPr>
      <dsp:spPr>
        <a:xfrm>
          <a:off x="2615183" y="2331451"/>
          <a:ext cx="7443216" cy="73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See slides 18 &amp; 19</a:t>
          </a:r>
          <a:endParaRPr lang="en-US" sz="2700" kern="1200" dirty="0"/>
        </a:p>
      </dsp:txBody>
      <dsp:txXfrm>
        <a:off x="2615183" y="2331451"/>
        <a:ext cx="7443216" cy="739286"/>
      </dsp:txXfrm>
    </dsp:sp>
    <dsp:sp modelId="{580FF50F-13C5-4E04-BC87-87108D4ECEC0}">
      <dsp:nvSpPr>
        <dsp:cNvPr id="0" name=""/>
        <dsp:cNvSpPr/>
      </dsp:nvSpPr>
      <dsp:spPr>
        <a:xfrm>
          <a:off x="0" y="2331451"/>
          <a:ext cx="2615183" cy="739286"/>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“Snap Streak”</a:t>
          </a:r>
        </a:p>
      </dsp:txBody>
      <dsp:txXfrm>
        <a:off x="36095" y="2367546"/>
        <a:ext cx="2542993" cy="703191"/>
      </dsp:txXfrm>
    </dsp:sp>
    <dsp:sp modelId="{05AB6571-9EED-4C9D-9981-22FA119B547D}">
      <dsp:nvSpPr>
        <dsp:cNvPr id="0" name=""/>
        <dsp:cNvSpPr/>
      </dsp:nvSpPr>
      <dsp:spPr>
        <a:xfrm>
          <a:off x="2615183" y="3107701"/>
          <a:ext cx="7443216" cy="73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See slides 20 - 23</a:t>
          </a:r>
          <a:endParaRPr lang="en-US" sz="2700" kern="1200" dirty="0"/>
        </a:p>
      </dsp:txBody>
      <dsp:txXfrm>
        <a:off x="2615183" y="3107701"/>
        <a:ext cx="7443216" cy="739286"/>
      </dsp:txXfrm>
    </dsp:sp>
    <dsp:sp modelId="{EA32A162-20B9-4581-BE3C-2C738A7EF6AA}">
      <dsp:nvSpPr>
        <dsp:cNvPr id="0" name=""/>
        <dsp:cNvSpPr/>
      </dsp:nvSpPr>
      <dsp:spPr>
        <a:xfrm>
          <a:off x="0" y="3107701"/>
          <a:ext cx="2615183" cy="7392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“Movie Trailer”</a:t>
          </a:r>
        </a:p>
      </dsp:txBody>
      <dsp:txXfrm>
        <a:off x="36095" y="3143796"/>
        <a:ext cx="2542993" cy="70319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1A486-63BC-47D4-8E21-817F410B094E}"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30DC-6825-4CC0-9A1F-F025A50704A3}" type="slidenum">
              <a:rPr lang="en-US" smtClean="0"/>
              <a:t>‹#›</a:t>
            </a:fld>
            <a:endParaRPr lang="en-US"/>
          </a:p>
        </p:txBody>
      </p:sp>
    </p:spTree>
    <p:extLst>
      <p:ext uri="{BB962C8B-B14F-4D97-AF65-F5344CB8AC3E}">
        <p14:creationId xmlns:p14="http://schemas.microsoft.com/office/powerpoint/2010/main" val="363884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p>
        </p:txBody>
      </p:sp>
    </p:spTree>
    <p:extLst>
      <p:ext uri="{BB962C8B-B14F-4D97-AF65-F5344CB8AC3E}">
        <p14:creationId xmlns:p14="http://schemas.microsoft.com/office/powerpoint/2010/main" val="77206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p>
        </p:txBody>
      </p:sp>
      <p:sp>
        <p:nvSpPr>
          <p:cNvPr id="4" name="Slide Number Placeholder 3"/>
          <p:cNvSpPr>
            <a:spLocks noGrp="1"/>
          </p:cNvSpPr>
          <p:nvPr>
            <p:ph type="sldNum" sz="quarter" idx="5"/>
          </p:nvPr>
        </p:nvSpPr>
        <p:spPr/>
        <p:txBody>
          <a:bodyPr/>
          <a:lstStyle/>
          <a:p>
            <a:fld id="{3CB130DC-6825-4CC0-9A1F-F025A50704A3}" type="slidenum">
              <a:rPr lang="en-US" smtClean="0"/>
              <a:t>17</a:t>
            </a:fld>
            <a:endParaRPr lang="en-US"/>
          </a:p>
        </p:txBody>
      </p:sp>
    </p:spTree>
    <p:extLst>
      <p:ext uri="{BB962C8B-B14F-4D97-AF65-F5344CB8AC3E}">
        <p14:creationId xmlns:p14="http://schemas.microsoft.com/office/powerpoint/2010/main" val="220821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17310" y="6500812"/>
            <a:ext cx="345473" cy="2678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78160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27585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5/13/2020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3fPvCom" TargetMode="External"/><Relationship Id="rId2" Type="http://schemas.openxmlformats.org/officeDocument/2006/relationships/hyperlink" Target="https://bit.ly/2zwnt7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weinere@pcsb.org" TargetMode="External"/><Relationship Id="rId2" Type="http://schemas.openxmlformats.org/officeDocument/2006/relationships/hyperlink" Target="mailto:holmanm@pcsb.org" TargetMode="External"/><Relationship Id="rId1" Type="http://schemas.openxmlformats.org/officeDocument/2006/relationships/slideLayout" Target="../slideLayouts/slideLayout2.xml"/><Relationship Id="rId4" Type="http://schemas.openxmlformats.org/officeDocument/2006/relationships/hyperlink" Target="mailto:bayesk@pcsb.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English II Summer Reading Assignment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2020 - 2021</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CBB2-02CB-4C8D-80FC-21651E3A6B80}"/>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65F6BB5A-544C-4760-8B61-41A391C47F01}"/>
              </a:ext>
            </a:extLst>
          </p:cNvPr>
          <p:cNvSpPr>
            <a:spLocks noGrp="1"/>
          </p:cNvSpPr>
          <p:nvPr>
            <p:ph idx="1"/>
          </p:nvPr>
        </p:nvSpPr>
        <p:spPr/>
        <p:txBody>
          <a:bodyPr>
            <a:normAutofit fontScale="92500"/>
          </a:bodyPr>
          <a:lstStyle/>
          <a:p>
            <a:pPr marL="0" indent="0">
              <a:buNone/>
            </a:pPr>
            <a:r>
              <a:rPr lang="en-US" sz="2400" dirty="0"/>
              <a:t>Your tweets should include plot points and important moments that the characters may want to discuss, come back to, or understand better. </a:t>
            </a:r>
          </a:p>
          <a:p>
            <a:pPr marL="0" indent="0">
              <a:buNone/>
            </a:pPr>
            <a:r>
              <a:rPr lang="en-US" sz="2400" dirty="0"/>
              <a:t>They can include status updates that another character comments on. </a:t>
            </a:r>
          </a:p>
          <a:p>
            <a:pPr marL="0" indent="0">
              <a:buNone/>
            </a:pPr>
            <a:r>
              <a:rPr lang="en-US" sz="2400" dirty="0"/>
              <a:t>Conversations can be between just two characters</a:t>
            </a:r>
          </a:p>
          <a:p>
            <a:pPr marL="0" indent="0">
              <a:buNone/>
            </a:pPr>
            <a:r>
              <a:rPr lang="en-US" sz="2400" dirty="0"/>
              <a:t>Status updates should have comments from other characters major and minor</a:t>
            </a:r>
          </a:p>
          <a:p>
            <a:pPr marL="0" indent="0">
              <a:buNone/>
            </a:pPr>
            <a:r>
              <a:rPr lang="en-US" sz="2400" dirty="0"/>
              <a:t>Characters can ask for advice from students or other characters.</a:t>
            </a:r>
          </a:p>
          <a:p>
            <a:pPr marL="0" indent="0">
              <a:buNone/>
            </a:pPr>
            <a:r>
              <a:rPr lang="en-US" sz="2400" dirty="0"/>
              <a:t>Include minor characters’ comments for a unique perspective.</a:t>
            </a:r>
          </a:p>
        </p:txBody>
      </p:sp>
    </p:spTree>
    <p:extLst>
      <p:ext uri="{BB962C8B-B14F-4D97-AF65-F5344CB8AC3E}">
        <p14:creationId xmlns:p14="http://schemas.microsoft.com/office/powerpoint/2010/main" val="262681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3943-E894-4ADB-A66E-6C04CE7FF939}"/>
              </a:ext>
            </a:extLst>
          </p:cNvPr>
          <p:cNvSpPr>
            <a:spLocks noGrp="1"/>
          </p:cNvSpPr>
          <p:nvPr>
            <p:ph type="title"/>
          </p:nvPr>
        </p:nvSpPr>
        <p:spPr>
          <a:xfrm>
            <a:off x="8009703" y="788132"/>
            <a:ext cx="2759612" cy="1371600"/>
          </a:xfrm>
        </p:spPr>
        <p:txBody>
          <a:bodyPr/>
          <a:lstStyle/>
          <a:p>
            <a:r>
              <a:rPr lang="en-US" dirty="0"/>
              <a:t>Examples</a:t>
            </a:r>
          </a:p>
        </p:txBody>
      </p:sp>
      <p:pic>
        <p:nvPicPr>
          <p:cNvPr id="6" name="Content Placeholder 5">
            <a:extLst>
              <a:ext uri="{FF2B5EF4-FFF2-40B4-BE49-F238E27FC236}">
                <a16:creationId xmlns:a16="http://schemas.microsoft.com/office/drawing/2014/main" id="{C3BEACF1-344D-4999-8D3D-E8F84AA4434A}"/>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044032" y="859386"/>
            <a:ext cx="2269587" cy="5139228"/>
          </a:xfrm>
          <a:prstGeom prst="rect">
            <a:avLst/>
          </a:prstGeom>
        </p:spPr>
      </p:pic>
      <p:pic>
        <p:nvPicPr>
          <p:cNvPr id="7" name="Content Placeholder 6">
            <a:extLst>
              <a:ext uri="{FF2B5EF4-FFF2-40B4-BE49-F238E27FC236}">
                <a16:creationId xmlns:a16="http://schemas.microsoft.com/office/drawing/2014/main" id="{48A9BA37-56A4-4332-9D91-DB3D7D639870}"/>
              </a:ext>
            </a:extLst>
          </p:cNvPr>
          <p:cNvPicPr>
            <a:picLocks noGrp="1"/>
          </p:cNvPicPr>
          <p:nvPr>
            <p:ph sz="half" idx="2"/>
          </p:nvPr>
        </p:nvPicPr>
        <p:blipFill>
          <a:blip r:embed="rId3"/>
          <a:stretch>
            <a:fillRect/>
          </a:stretch>
        </p:blipFill>
        <p:spPr>
          <a:xfrm>
            <a:off x="4121609" y="660654"/>
            <a:ext cx="2701451" cy="3748087"/>
          </a:xfrm>
          <a:prstGeom prst="rect">
            <a:avLst/>
          </a:prstGeom>
        </p:spPr>
      </p:pic>
      <p:pic>
        <p:nvPicPr>
          <p:cNvPr id="8" name="Picture 7">
            <a:extLst>
              <a:ext uri="{FF2B5EF4-FFF2-40B4-BE49-F238E27FC236}">
                <a16:creationId xmlns:a16="http://schemas.microsoft.com/office/drawing/2014/main" id="{85510E87-9232-449E-BB61-0FA02451F91C}"/>
              </a:ext>
            </a:extLst>
          </p:cNvPr>
          <p:cNvPicPr/>
          <p:nvPr/>
        </p:nvPicPr>
        <p:blipFill>
          <a:blip r:embed="rId4"/>
          <a:stretch>
            <a:fillRect/>
          </a:stretch>
        </p:blipFill>
        <p:spPr>
          <a:xfrm>
            <a:off x="7631050" y="2778710"/>
            <a:ext cx="3516918" cy="3291158"/>
          </a:xfrm>
          <a:prstGeom prst="rect">
            <a:avLst/>
          </a:prstGeom>
        </p:spPr>
      </p:pic>
    </p:spTree>
    <p:extLst>
      <p:ext uri="{BB962C8B-B14F-4D97-AF65-F5344CB8AC3E}">
        <p14:creationId xmlns:p14="http://schemas.microsoft.com/office/powerpoint/2010/main" val="115235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8DB79-9061-4031-9877-BE7175658C00}"/>
              </a:ext>
            </a:extLst>
          </p:cNvPr>
          <p:cNvSpPr>
            <a:spLocks noGrp="1"/>
          </p:cNvSpPr>
          <p:nvPr>
            <p:ph type="title"/>
          </p:nvPr>
        </p:nvSpPr>
        <p:spPr>
          <a:xfrm>
            <a:off x="1930066" y="155564"/>
            <a:ext cx="8205912" cy="1000125"/>
          </a:xfrm>
          <a:solidFill>
            <a:srgbClr val="F8D22F"/>
          </a:solidFill>
        </p:spPr>
        <p:txBody>
          <a:bodyPr>
            <a:normAutofit/>
          </a:bodyPr>
          <a:lstStyle/>
          <a:p>
            <a:r>
              <a:rPr lang="en-US" dirty="0">
                <a:solidFill>
                  <a:schemeClr val="bg1"/>
                </a:solidFill>
              </a:rPr>
              <a:t>Choice 3: Lit Chat</a:t>
            </a:r>
          </a:p>
        </p:txBody>
      </p:sp>
      <p:sp>
        <p:nvSpPr>
          <p:cNvPr id="4" name="Text Placeholder 3">
            <a:extLst>
              <a:ext uri="{FF2B5EF4-FFF2-40B4-BE49-F238E27FC236}">
                <a16:creationId xmlns:a16="http://schemas.microsoft.com/office/drawing/2014/main" id="{B590136F-E6C9-4DD4-AD60-B790D9C94A1E}"/>
              </a:ext>
            </a:extLst>
          </p:cNvPr>
          <p:cNvSpPr>
            <a:spLocks noGrp="1"/>
          </p:cNvSpPr>
          <p:nvPr>
            <p:ph type="body" sz="quarter" idx="1"/>
          </p:nvPr>
        </p:nvSpPr>
        <p:spPr>
          <a:xfrm>
            <a:off x="2416969" y="1319714"/>
            <a:ext cx="7358063" cy="5234677"/>
          </a:xfrm>
        </p:spPr>
        <p:txBody>
          <a:bodyPr>
            <a:normAutofit fontScale="92500"/>
          </a:bodyPr>
          <a:lstStyle/>
          <a:p>
            <a:r>
              <a:rPr lang="en-US" sz="3094" dirty="0"/>
              <a:t>Why this book? Why not this book? </a:t>
            </a:r>
          </a:p>
          <a:p>
            <a:pPr algn="l"/>
            <a:endParaRPr lang="en-US" sz="2531" dirty="0"/>
          </a:p>
          <a:p>
            <a:pPr algn="l"/>
            <a:r>
              <a:rPr lang="en-US" sz="2531" dirty="0"/>
              <a:t>After reading your book, you “have” a chat with a friend, which is to say you write a chat that answer one of the above questions. Another option is to write a chat between two characters. Either way you write it, the idea is that you reveal what you either did or did not like about the book. </a:t>
            </a:r>
          </a:p>
          <a:p>
            <a:pPr algn="l"/>
            <a:endParaRPr lang="en-US" dirty="0"/>
          </a:p>
          <a:p>
            <a:pPr algn="l"/>
            <a:r>
              <a:rPr lang="en-US" sz="2531" dirty="0"/>
              <a:t>Keeping your answer to the question in mind, your task is to produce a “Lit Chat” conversation that mirrors a Snap Chat conversation.</a:t>
            </a:r>
          </a:p>
          <a:p>
            <a:pPr algn="l"/>
            <a:endParaRPr lang="en-US" sz="1687" dirty="0"/>
          </a:p>
        </p:txBody>
      </p:sp>
    </p:spTree>
    <p:extLst>
      <p:ext uri="{BB962C8B-B14F-4D97-AF65-F5344CB8AC3E}">
        <p14:creationId xmlns:p14="http://schemas.microsoft.com/office/powerpoint/2010/main" val="7700375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0B40-9D35-4440-854E-B6DDAC30A53E}"/>
              </a:ext>
            </a:extLst>
          </p:cNvPr>
          <p:cNvSpPr>
            <a:spLocks noGrp="1"/>
          </p:cNvSpPr>
          <p:nvPr>
            <p:ph type="title"/>
          </p:nvPr>
        </p:nvSpPr>
        <p:spPr>
          <a:xfrm>
            <a:off x="2193727" y="312539"/>
            <a:ext cx="7804547" cy="847544"/>
          </a:xfrm>
        </p:spPr>
        <p:txBody>
          <a:bodyPr>
            <a:normAutofit/>
          </a:bodyPr>
          <a:lstStyle/>
          <a:p>
            <a:r>
              <a:rPr lang="en-US" sz="3797" dirty="0"/>
              <a:t>Requirements</a:t>
            </a:r>
          </a:p>
        </p:txBody>
      </p:sp>
      <p:sp>
        <p:nvSpPr>
          <p:cNvPr id="4" name="Text Placeholder 3">
            <a:extLst>
              <a:ext uri="{FF2B5EF4-FFF2-40B4-BE49-F238E27FC236}">
                <a16:creationId xmlns:a16="http://schemas.microsoft.com/office/drawing/2014/main" id="{3CFDE00A-AE30-4B19-BF05-3721006D2ED2}"/>
              </a:ext>
            </a:extLst>
          </p:cNvPr>
          <p:cNvSpPr>
            <a:spLocks noGrp="1"/>
          </p:cNvSpPr>
          <p:nvPr>
            <p:ph type="body" idx="1"/>
          </p:nvPr>
        </p:nvSpPr>
        <p:spPr>
          <a:xfrm>
            <a:off x="2193727" y="1160083"/>
            <a:ext cx="7804547" cy="5090698"/>
          </a:xfrm>
        </p:spPr>
        <p:txBody>
          <a:bodyPr>
            <a:normAutofit fontScale="92500"/>
          </a:bodyPr>
          <a:lstStyle/>
          <a:p>
            <a:pPr marL="241093" indent="-241093">
              <a:lnSpc>
                <a:spcPct val="120000"/>
              </a:lnSpc>
              <a:buFont typeface="Arial" panose="020B0604020202020204" pitchFamily="34" charset="0"/>
              <a:buChar char="•"/>
            </a:pPr>
            <a:r>
              <a:rPr lang="en-US" sz="1969" dirty="0"/>
              <a:t>You should have at least 3 “snaps” with all of the information outlined in the slides that follow.</a:t>
            </a:r>
          </a:p>
          <a:p>
            <a:pPr marL="241093" indent="-241093">
              <a:lnSpc>
                <a:spcPct val="120000"/>
              </a:lnSpc>
              <a:buFont typeface="Arial" panose="020B0604020202020204" pitchFamily="34" charset="0"/>
              <a:buChar char="•"/>
            </a:pPr>
            <a:r>
              <a:rPr lang="en-US" sz="1969" dirty="0"/>
              <a:t>You may produce this using PowerPoint, Word, Google Slides…any way you want in order to make this as similar to a Snap Chat conversation as you can, answering “Why This Book” or “Why Not This Book.”</a:t>
            </a:r>
          </a:p>
          <a:p>
            <a:pPr marL="241093" indent="-241093">
              <a:lnSpc>
                <a:spcPct val="120000"/>
              </a:lnSpc>
              <a:buFont typeface="Arial" panose="020B0604020202020204" pitchFamily="34" charset="0"/>
              <a:buChar char="•"/>
            </a:pPr>
            <a:r>
              <a:rPr lang="en-US" sz="1969" dirty="0"/>
              <a:t>Do you need to include cited examples from the book you read? Yes…show that you read the book. Show what you did or did not enjoy about the book. Show what stuck with you.</a:t>
            </a:r>
          </a:p>
          <a:p>
            <a:pPr marL="241093" indent="-241093">
              <a:lnSpc>
                <a:spcPct val="120000"/>
              </a:lnSpc>
              <a:buFont typeface="Arial" panose="020B0604020202020204" pitchFamily="34" charset="0"/>
              <a:buChar char="•"/>
            </a:pPr>
            <a:r>
              <a:rPr lang="en-US" sz="1969" dirty="0"/>
              <a:t>Remember, you can even do this with a book that you didn’t like, and maybe didn’t even finish. </a:t>
            </a:r>
          </a:p>
          <a:p>
            <a:pPr marL="241093" indent="-241093">
              <a:lnSpc>
                <a:spcPct val="120000"/>
              </a:lnSpc>
              <a:buFont typeface="Arial" panose="020B0604020202020204" pitchFamily="34" charset="0"/>
              <a:buChar char="•"/>
            </a:pPr>
            <a:r>
              <a:rPr lang="en-US" sz="1969" dirty="0"/>
              <a:t>You can use the template as it is provided or use another means to create your “Lit Chat” about your book. Happy creating!</a:t>
            </a:r>
          </a:p>
        </p:txBody>
      </p:sp>
    </p:spTree>
    <p:extLst>
      <p:ext uri="{BB962C8B-B14F-4D97-AF65-F5344CB8AC3E}">
        <p14:creationId xmlns:p14="http://schemas.microsoft.com/office/powerpoint/2010/main" val="35547428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1640363" y="84328"/>
            <a:ext cx="8911275" cy="6689346"/>
          </a:xfrm>
          <a:prstGeom prst="rect">
            <a:avLst/>
          </a:prstGeom>
          <a:solidFill>
            <a:srgbClr val="FEFB4B"/>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20" name="Shape 120"/>
          <p:cNvSpPr/>
          <p:nvPr/>
        </p:nvSpPr>
        <p:spPr>
          <a:xfrm>
            <a:off x="1260154" y="377599"/>
            <a:ext cx="9671693" cy="2083693"/>
          </a:xfrm>
          <a:prstGeom prst="rect">
            <a:avLst/>
          </a:prstGeom>
          <a:solidFill>
            <a:srgbClr val="FEFA8B"/>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21" name="Shape 121"/>
          <p:cNvSpPr/>
          <p:nvPr/>
        </p:nvSpPr>
        <p:spPr>
          <a:xfrm>
            <a:off x="4390811" y="-372420"/>
            <a:ext cx="3410379" cy="4327195"/>
          </a:xfrm>
          <a:prstGeom prst="rect">
            <a:avLst/>
          </a:prstGeom>
          <a:solidFill>
            <a:srgbClr val="FFFFFF"/>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22" name="Shape 122"/>
          <p:cNvSpPr/>
          <p:nvPr/>
        </p:nvSpPr>
        <p:spPr>
          <a:xfrm>
            <a:off x="1260153" y="4338019"/>
            <a:ext cx="9671694" cy="2083692"/>
          </a:xfrm>
          <a:prstGeom prst="rect">
            <a:avLst/>
          </a:prstGeom>
          <a:solidFill>
            <a:srgbClr val="FEFA8B"/>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23" name="Shape 123"/>
          <p:cNvSpPr/>
          <p:nvPr/>
        </p:nvSpPr>
        <p:spPr>
          <a:xfrm>
            <a:off x="1831815" y="4159284"/>
            <a:ext cx="8528370" cy="2441162"/>
          </a:xfrm>
          <a:prstGeom prst="rect">
            <a:avLst/>
          </a:prstGeom>
          <a:solidFill>
            <a:srgbClr val="FFFFFF"/>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pic>
        <p:nvPicPr>
          <p:cNvPr id="124" name="346F37E0-58DE-4025-BD2F-8C07DE1412DC-L0-001.png"/>
          <p:cNvPicPr>
            <a:picLocks noChangeAspect="1"/>
          </p:cNvPicPr>
          <p:nvPr/>
        </p:nvPicPr>
        <p:blipFill>
          <a:blip r:embed="rId2"/>
          <a:stretch>
            <a:fillRect/>
          </a:stretch>
        </p:blipFill>
        <p:spPr>
          <a:xfrm>
            <a:off x="4748355" y="71802"/>
            <a:ext cx="2695288" cy="2695288"/>
          </a:xfrm>
          <a:prstGeom prst="rect">
            <a:avLst/>
          </a:prstGeom>
          <a:ln w="12700">
            <a:miter lim="400000"/>
          </a:ln>
        </p:spPr>
      </p:pic>
      <p:sp>
        <p:nvSpPr>
          <p:cNvPr id="126" name="Shape 126"/>
          <p:cNvSpPr/>
          <p:nvPr/>
        </p:nvSpPr>
        <p:spPr>
          <a:xfrm>
            <a:off x="4825878" y="2929100"/>
            <a:ext cx="1437894"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lang="en-US" sz="1266" dirty="0"/>
              <a:t>Snapchat Project</a:t>
            </a:r>
            <a:endParaRPr sz="1266" dirty="0"/>
          </a:p>
        </p:txBody>
      </p:sp>
      <p:sp>
        <p:nvSpPr>
          <p:cNvPr id="127" name="Shape 127"/>
          <p:cNvSpPr/>
          <p:nvPr/>
        </p:nvSpPr>
        <p:spPr>
          <a:xfrm>
            <a:off x="6059909" y="5908235"/>
            <a:ext cx="72200" cy="51578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4100"/>
            </a:lvl1pPr>
          </a:lstStyle>
          <a:p>
            <a:endParaRPr sz="2883" dirty="0"/>
          </a:p>
        </p:txBody>
      </p:sp>
      <p:sp>
        <p:nvSpPr>
          <p:cNvPr id="2" name="Arrow: Right 1">
            <a:extLst>
              <a:ext uri="{FF2B5EF4-FFF2-40B4-BE49-F238E27FC236}">
                <a16:creationId xmlns:a16="http://schemas.microsoft.com/office/drawing/2014/main" id="{A13B5348-DC3A-403E-9FC3-D396F29E1D36}"/>
              </a:ext>
            </a:extLst>
          </p:cNvPr>
          <p:cNvSpPr/>
          <p:nvPr/>
        </p:nvSpPr>
        <p:spPr>
          <a:xfrm>
            <a:off x="1398208" y="4245006"/>
            <a:ext cx="3350147" cy="659025"/>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dirty="0">
                <a:solidFill>
                  <a:schemeClr val="bg1"/>
                </a:solidFill>
              </a:rPr>
              <a:t>Picture representing the book</a:t>
            </a:r>
            <a:endParaRPr lang="en-US" sz="1687" dirty="0">
              <a:solidFill>
                <a:schemeClr val="bg1"/>
              </a:solidFill>
              <a:sym typeface="Helvetica Light"/>
            </a:endParaRPr>
          </a:p>
        </p:txBody>
      </p:sp>
      <p:sp>
        <p:nvSpPr>
          <p:cNvPr id="6" name="Arrow: Right 5">
            <a:extLst>
              <a:ext uri="{FF2B5EF4-FFF2-40B4-BE49-F238E27FC236}">
                <a16:creationId xmlns:a16="http://schemas.microsoft.com/office/drawing/2014/main" id="{C045FDD5-9170-403B-8428-9A21F3E80FAE}"/>
              </a:ext>
            </a:extLst>
          </p:cNvPr>
          <p:cNvSpPr/>
          <p:nvPr/>
        </p:nvSpPr>
        <p:spPr>
          <a:xfrm>
            <a:off x="1260154" y="5802268"/>
            <a:ext cx="2831993" cy="659025"/>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dirty="0">
                <a:solidFill>
                  <a:schemeClr val="bg1"/>
                </a:solidFill>
                <a:sym typeface="Helvetica Light"/>
              </a:rPr>
              <a:t>Central Idea of Project </a:t>
            </a:r>
          </a:p>
        </p:txBody>
      </p:sp>
      <p:pic>
        <p:nvPicPr>
          <p:cNvPr id="1026" name="Picture 2" descr="To Kill a Mockingbird by Harper Lee">
            <a:extLst>
              <a:ext uri="{FF2B5EF4-FFF2-40B4-BE49-F238E27FC236}">
                <a16:creationId xmlns:a16="http://schemas.microsoft.com/office/drawing/2014/main" id="{6786F7D7-CC5B-4DF6-B102-2F3712D5E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748" y="3353586"/>
            <a:ext cx="1582505" cy="24393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B9A5EB-A0FF-441A-8FDE-F52B3645E9E0}"/>
              </a:ext>
            </a:extLst>
          </p:cNvPr>
          <p:cNvSpPr txBox="1"/>
          <p:nvPr/>
        </p:nvSpPr>
        <p:spPr>
          <a:xfrm>
            <a:off x="4361529" y="5855223"/>
            <a:ext cx="3549916" cy="678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969" b="1" dirty="0"/>
              <a:t>“It’s a sin to kill a Mockingbird.”</a:t>
            </a:r>
            <a:endParaRPr lang="en-US" sz="1969" b="1" dirty="0">
              <a:solidFill>
                <a:srgbClr val="000000"/>
              </a:solidFill>
              <a:sym typeface="Helvetica Light"/>
            </a:endParaRPr>
          </a:p>
        </p:txBody>
      </p:sp>
      <p:sp>
        <p:nvSpPr>
          <p:cNvPr id="3" name="TextBox 2">
            <a:extLst>
              <a:ext uri="{FF2B5EF4-FFF2-40B4-BE49-F238E27FC236}">
                <a16:creationId xmlns:a16="http://schemas.microsoft.com/office/drawing/2014/main" id="{6BBD85A9-B0B2-45B1-AD98-F90A966499E2}"/>
              </a:ext>
            </a:extLst>
          </p:cNvPr>
          <p:cNvSpPr txBox="1"/>
          <p:nvPr/>
        </p:nvSpPr>
        <p:spPr>
          <a:xfrm>
            <a:off x="1831815" y="245373"/>
            <a:ext cx="2026328" cy="46160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531" b="1" dirty="0">
                <a:solidFill>
                  <a:srgbClr val="000000"/>
                </a:solidFill>
                <a:sym typeface="Helvetica Light"/>
              </a:rPr>
              <a:t>SAMPLE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Shape 129"/>
          <p:cNvSpPr/>
          <p:nvPr/>
        </p:nvSpPr>
        <p:spPr>
          <a:xfrm>
            <a:off x="1456999" y="-120608"/>
            <a:ext cx="9407434" cy="7169325"/>
          </a:xfrm>
          <a:prstGeom prst="rect">
            <a:avLst/>
          </a:prstGeom>
          <a:solidFill>
            <a:srgbClr val="F2E933"/>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30" name="Shape 130"/>
          <p:cNvSpPr/>
          <p:nvPr/>
        </p:nvSpPr>
        <p:spPr>
          <a:xfrm>
            <a:off x="1618790" y="130169"/>
            <a:ext cx="4360904" cy="6667770"/>
          </a:xfrm>
          <a:prstGeom prst="rect">
            <a:avLst/>
          </a:prstGeom>
          <a:solidFill>
            <a:srgbClr val="FFFFFF"/>
          </a:solidFill>
          <a:ln w="12700">
            <a:miter lim="400000"/>
          </a:ln>
          <a:effectLst>
            <a:outerShdw blurRad="50800" dist="12700" rotWithShape="0">
              <a:srgbClr val="000000">
                <a:alpha val="50000"/>
              </a:srgbClr>
            </a:outerShdw>
          </a:effectLst>
        </p:spPr>
        <p:txBody>
          <a:bodyPr lIns="35719" tIns="35719" rIns="35719" bIns="35719" anchor="ctr"/>
          <a:lstStyle/>
          <a:p>
            <a:pPr>
              <a:defRPr sz="2400">
                <a:solidFill>
                  <a:srgbClr val="FFFFFF"/>
                </a:solidFill>
              </a:defRPr>
            </a:pPr>
            <a:endParaRPr sz="1687"/>
          </a:p>
        </p:txBody>
      </p:sp>
      <p:pic>
        <p:nvPicPr>
          <p:cNvPr id="132" name="0C4E6D61-DE90-4019-9C8A-DBFDD6469E73-L0-001.png"/>
          <p:cNvPicPr>
            <a:picLocks noChangeAspect="1"/>
          </p:cNvPicPr>
          <p:nvPr/>
        </p:nvPicPr>
        <p:blipFill>
          <a:blip r:embed="rId2"/>
          <a:srcRect b="2033"/>
          <a:stretch>
            <a:fillRect/>
          </a:stretch>
        </p:blipFill>
        <p:spPr>
          <a:xfrm>
            <a:off x="2302055" y="1011868"/>
            <a:ext cx="2836269" cy="5715964"/>
          </a:xfrm>
          <a:prstGeom prst="rect">
            <a:avLst/>
          </a:prstGeom>
          <a:ln w="12700">
            <a:miter lim="400000"/>
          </a:ln>
        </p:spPr>
      </p:pic>
      <p:sp>
        <p:nvSpPr>
          <p:cNvPr id="133" name="Shape 133"/>
          <p:cNvSpPr/>
          <p:nvPr/>
        </p:nvSpPr>
        <p:spPr>
          <a:xfrm>
            <a:off x="6136388" y="36636"/>
            <a:ext cx="4360903" cy="6667771"/>
          </a:xfrm>
          <a:prstGeom prst="rect">
            <a:avLst/>
          </a:prstGeom>
          <a:solidFill>
            <a:srgbClr val="FEFA8B"/>
          </a:solidFill>
          <a:ln w="12700">
            <a:miter lim="400000"/>
          </a:ln>
          <a:effectLst>
            <a:outerShdw blurRad="50800" dist="12700" rotWithShape="0">
              <a:srgbClr val="000000">
                <a:alpha val="50000"/>
              </a:srgbClr>
            </a:outerShdw>
          </a:effectLst>
        </p:spPr>
        <p:txBody>
          <a:bodyPr lIns="35719" tIns="35719" rIns="35719" bIns="35719" anchor="ctr"/>
          <a:lstStyle/>
          <a:p>
            <a:pPr>
              <a:defRPr sz="2400">
                <a:solidFill>
                  <a:srgbClr val="FFFFFF"/>
                </a:solidFill>
              </a:defRPr>
            </a:pPr>
            <a:endParaRPr sz="1687"/>
          </a:p>
        </p:txBody>
      </p:sp>
      <p:pic>
        <p:nvPicPr>
          <p:cNvPr id="134" name="346F37E0-58DE-4025-BD2F-8C07DE1412DC-L0-001.png"/>
          <p:cNvPicPr>
            <a:picLocks noChangeAspect="1"/>
          </p:cNvPicPr>
          <p:nvPr/>
        </p:nvPicPr>
        <p:blipFill>
          <a:blip r:embed="rId3"/>
          <a:stretch>
            <a:fillRect/>
          </a:stretch>
        </p:blipFill>
        <p:spPr>
          <a:xfrm>
            <a:off x="8983238" y="211321"/>
            <a:ext cx="1406352" cy="1406353"/>
          </a:xfrm>
          <a:prstGeom prst="rect">
            <a:avLst/>
          </a:prstGeom>
          <a:ln w="12700">
            <a:miter lim="400000"/>
          </a:ln>
        </p:spPr>
      </p:pic>
      <p:sp>
        <p:nvSpPr>
          <p:cNvPr id="136" name="Shape 136"/>
          <p:cNvSpPr/>
          <p:nvPr/>
        </p:nvSpPr>
        <p:spPr>
          <a:xfrm>
            <a:off x="6283853" y="995467"/>
            <a:ext cx="2433684" cy="622207"/>
          </a:xfrm>
          <a:prstGeom prst="rect">
            <a:avLst/>
          </a:prstGeom>
          <a:solidFill>
            <a:srgbClr val="FFFFFF"/>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37" name="Shape 137"/>
          <p:cNvSpPr/>
          <p:nvPr/>
        </p:nvSpPr>
        <p:spPr>
          <a:xfrm>
            <a:off x="6522409" y="1044591"/>
            <a:ext cx="1899559" cy="48333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3800"/>
            </a:lvl1pPr>
          </a:lstStyle>
          <a:p>
            <a:r>
              <a:rPr sz="2672" dirty="0"/>
              <a:t>Comments</a:t>
            </a:r>
          </a:p>
        </p:txBody>
      </p:sp>
      <p:sp>
        <p:nvSpPr>
          <p:cNvPr id="138" name="Shape 138"/>
          <p:cNvSpPr/>
          <p:nvPr/>
        </p:nvSpPr>
        <p:spPr>
          <a:xfrm>
            <a:off x="1867546" y="95113"/>
            <a:ext cx="3863394" cy="875653"/>
          </a:xfrm>
          <a:prstGeom prst="rect">
            <a:avLst/>
          </a:prstGeom>
          <a:solidFill>
            <a:srgbClr val="FEFA8B"/>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2E933"/>
                </a:solidFill>
              </a:defRPr>
            </a:pPr>
            <a:endParaRPr sz="1687"/>
          </a:p>
        </p:txBody>
      </p:sp>
      <p:sp>
        <p:nvSpPr>
          <p:cNvPr id="139" name="Shape 139"/>
          <p:cNvSpPr/>
          <p:nvPr/>
        </p:nvSpPr>
        <p:spPr>
          <a:xfrm>
            <a:off x="1962349" y="139754"/>
            <a:ext cx="4095692" cy="78637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defRPr sz="2200"/>
            </a:pPr>
            <a:r>
              <a:rPr sz="1547" dirty="0"/>
              <a:t>Post: </a:t>
            </a:r>
            <a:r>
              <a:rPr lang="en-US" sz="1547" dirty="0"/>
              <a:t>The Courtroom Scene </a:t>
            </a:r>
            <a:r>
              <a:rPr sz="1547" dirty="0"/>
              <a:t>(</a:t>
            </a:r>
            <a:r>
              <a:rPr lang="en-US" sz="1547" dirty="0"/>
              <a:t>day one</a:t>
            </a:r>
            <a:r>
              <a:rPr sz="1547" dirty="0"/>
              <a:t>)</a:t>
            </a:r>
          </a:p>
          <a:p>
            <a:pPr>
              <a:defRPr sz="2200"/>
            </a:pPr>
            <a:r>
              <a:rPr sz="1547" dirty="0"/>
              <a:t>Perspective: </a:t>
            </a:r>
            <a:r>
              <a:rPr lang="en-US" sz="1547" dirty="0"/>
              <a:t>The court reporter</a:t>
            </a:r>
            <a:endParaRPr sz="1547" dirty="0"/>
          </a:p>
          <a:p>
            <a:pPr>
              <a:defRPr sz="2200"/>
            </a:pPr>
            <a:r>
              <a:rPr sz="1547" dirty="0"/>
              <a:t>Date (</a:t>
            </a:r>
            <a:r>
              <a:rPr sz="1547" dirty="0" err="1"/>
              <a:t>Approx</a:t>
            </a:r>
            <a:r>
              <a:rPr sz="1547" dirty="0"/>
              <a:t>): 1</a:t>
            </a:r>
            <a:r>
              <a:rPr lang="en-US" sz="1547" dirty="0"/>
              <a:t>932</a:t>
            </a:r>
            <a:endParaRPr sz="1547" dirty="0"/>
          </a:p>
        </p:txBody>
      </p:sp>
      <p:sp>
        <p:nvSpPr>
          <p:cNvPr id="140" name="Shape 140"/>
          <p:cNvSpPr/>
          <p:nvPr/>
        </p:nvSpPr>
        <p:spPr>
          <a:xfrm>
            <a:off x="6283853" y="1705446"/>
            <a:ext cx="3964684" cy="4754082"/>
          </a:xfrm>
          <a:prstGeom prst="rect">
            <a:avLst/>
          </a:prstGeom>
          <a:solidFill>
            <a:srgbClr val="FEFBB0"/>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41" name="Shape 141"/>
          <p:cNvSpPr/>
          <p:nvPr/>
        </p:nvSpPr>
        <p:spPr>
          <a:xfrm>
            <a:off x="6369375" y="1636571"/>
            <a:ext cx="3848487" cy="474533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l">
              <a:defRPr sz="2000">
                <a:solidFill>
                  <a:srgbClr val="3373F9"/>
                </a:solidFill>
              </a:defRPr>
            </a:pPr>
            <a:r>
              <a:rPr lang="en-US" sz="1687" dirty="0"/>
              <a:t>Court Reporter</a:t>
            </a:r>
            <a:r>
              <a:rPr sz="1687" dirty="0"/>
              <a:t>: </a:t>
            </a:r>
            <a:r>
              <a:rPr lang="en-US" sz="1687" dirty="0"/>
              <a:t>Atticus Finch – quite a man. I wonder if someone reading this might be able to see that history repeats itself if we aren’t careful.</a:t>
            </a:r>
            <a:endParaRPr sz="1687" dirty="0">
              <a:solidFill>
                <a:srgbClr val="000000"/>
              </a:solidFill>
            </a:endParaRPr>
          </a:p>
          <a:p>
            <a:pPr algn="l">
              <a:defRPr sz="2000">
                <a:solidFill>
                  <a:srgbClr val="3373F9"/>
                </a:solidFill>
              </a:defRPr>
            </a:pPr>
            <a:r>
              <a:rPr lang="en-US" sz="1687" dirty="0"/>
              <a:t>Mayella Ewell</a:t>
            </a:r>
            <a:r>
              <a:rPr sz="1687" dirty="0"/>
              <a:t>: </a:t>
            </a:r>
            <a:r>
              <a:rPr lang="en-US" sz="1687" dirty="0">
                <a:solidFill>
                  <a:srgbClr val="000000"/>
                </a:solidFill>
              </a:rPr>
              <a:t>I don’t think so</a:t>
            </a:r>
            <a:r>
              <a:rPr lang="en-US" sz="1687" dirty="0"/>
              <a:t>. Atticus Finch has a twisted view of how things are supposed to be. And repeating itself? What does that even mean? Nothing is ever going to change…and that’s the truth. He’s representing Tom Robinson of all people!</a:t>
            </a:r>
            <a:endParaRPr sz="1687" dirty="0">
              <a:solidFill>
                <a:srgbClr val="000000"/>
              </a:solidFill>
            </a:endParaRPr>
          </a:p>
          <a:p>
            <a:pPr algn="l">
              <a:defRPr sz="2000">
                <a:solidFill>
                  <a:srgbClr val="3373F9"/>
                </a:solidFill>
              </a:defRPr>
            </a:pPr>
            <a:r>
              <a:rPr lang="en-US" sz="1687" dirty="0"/>
              <a:t>Court Reporter: Oh come on, are you completely blind? We are already repeating history. Tom Robinson is a good, decent </a:t>
            </a:r>
            <a:r>
              <a:rPr lang="en-US" sz="1687" dirty="0" err="1"/>
              <a:t>man.You’re</a:t>
            </a:r>
            <a:r>
              <a:rPr lang="en-US" sz="1687" dirty="0"/>
              <a:t> crazy, honestly</a:t>
            </a:r>
            <a:r>
              <a:rPr lang="en-US" sz="1406" dirty="0"/>
              <a:t>.</a:t>
            </a:r>
            <a:endParaRPr sz="1406" dirty="0">
              <a:solidFill>
                <a:srgbClr val="000000"/>
              </a:solidFill>
            </a:endParaRPr>
          </a:p>
        </p:txBody>
      </p:sp>
      <p:sp>
        <p:nvSpPr>
          <p:cNvPr id="142" name="Shape 142"/>
          <p:cNvSpPr/>
          <p:nvPr/>
        </p:nvSpPr>
        <p:spPr>
          <a:xfrm>
            <a:off x="2570967" y="5427253"/>
            <a:ext cx="2252633" cy="432430"/>
          </a:xfrm>
          <a:prstGeom prst="rect">
            <a:avLst/>
          </a:prstGeom>
          <a:solidFill>
            <a:srgbClr val="DCDEE0"/>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43" name="Shape 143"/>
          <p:cNvSpPr/>
          <p:nvPr/>
        </p:nvSpPr>
        <p:spPr>
          <a:xfrm>
            <a:off x="2530181" y="5432976"/>
            <a:ext cx="2334203" cy="4618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200"/>
            </a:lvl1pPr>
          </a:lstStyle>
          <a:p>
            <a:r>
              <a:rPr sz="844" dirty="0"/>
              <a:t>This man has the miraculous ability to turn complex debates into common talk. How strange!</a:t>
            </a:r>
          </a:p>
        </p:txBody>
      </p:sp>
      <p:sp>
        <p:nvSpPr>
          <p:cNvPr id="145" name="Shape 145"/>
          <p:cNvSpPr/>
          <p:nvPr/>
        </p:nvSpPr>
        <p:spPr>
          <a:xfrm>
            <a:off x="4499974" y="1939845"/>
            <a:ext cx="72200" cy="2669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a:solidFill>
                  <a:srgbClr val="FFFFFF"/>
                </a:solidFill>
              </a:defRPr>
            </a:lvl1pPr>
          </a:lstStyle>
          <a:p>
            <a:endParaRPr sz="1266" dirty="0"/>
          </a:p>
        </p:txBody>
      </p:sp>
      <p:pic>
        <p:nvPicPr>
          <p:cNvPr id="7" name="Picture 6">
            <a:extLst>
              <a:ext uri="{FF2B5EF4-FFF2-40B4-BE49-F238E27FC236}">
                <a16:creationId xmlns:a16="http://schemas.microsoft.com/office/drawing/2014/main" id="{639A8676-DC79-4174-B212-3BE8D6D03074}"/>
              </a:ext>
            </a:extLst>
          </p:cNvPr>
          <p:cNvPicPr>
            <a:picLocks noChangeAspect="1"/>
          </p:cNvPicPr>
          <p:nvPr/>
        </p:nvPicPr>
        <p:blipFill>
          <a:blip r:embed="rId4"/>
          <a:stretch>
            <a:fillRect/>
          </a:stretch>
        </p:blipFill>
        <p:spPr>
          <a:xfrm>
            <a:off x="2558755" y="1837004"/>
            <a:ext cx="2296873" cy="3590248"/>
          </a:xfrm>
          <a:prstGeom prst="rect">
            <a:avLst/>
          </a:prstGeom>
        </p:spPr>
      </p:pic>
      <p:sp>
        <p:nvSpPr>
          <p:cNvPr id="5" name="Arrow: Right 4">
            <a:extLst>
              <a:ext uri="{FF2B5EF4-FFF2-40B4-BE49-F238E27FC236}">
                <a16:creationId xmlns:a16="http://schemas.microsoft.com/office/drawing/2014/main" id="{B3961682-4EE4-4B6C-B58C-FA9A928A4915}"/>
              </a:ext>
            </a:extLst>
          </p:cNvPr>
          <p:cNvSpPr/>
          <p:nvPr/>
        </p:nvSpPr>
        <p:spPr>
          <a:xfrm>
            <a:off x="4305404" y="2127837"/>
            <a:ext cx="1970662" cy="3151568"/>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406" dirty="0">
                <a:solidFill>
                  <a:srgbClr val="FFFFFF"/>
                </a:solidFill>
                <a:sym typeface="Helvetica Light"/>
              </a:rPr>
              <a:t>Conversation between characters or between you and someone else about the book</a:t>
            </a:r>
          </a:p>
        </p:txBody>
      </p:sp>
      <p:sp>
        <p:nvSpPr>
          <p:cNvPr id="23" name="TextBox 22">
            <a:extLst>
              <a:ext uri="{FF2B5EF4-FFF2-40B4-BE49-F238E27FC236}">
                <a16:creationId xmlns:a16="http://schemas.microsoft.com/office/drawing/2014/main" id="{ED65FFD8-90B5-4FE8-883C-1D3FB32D4F88}"/>
              </a:ext>
            </a:extLst>
          </p:cNvPr>
          <p:cNvSpPr txBox="1"/>
          <p:nvPr/>
        </p:nvSpPr>
        <p:spPr>
          <a:xfrm>
            <a:off x="8696404" y="14541"/>
            <a:ext cx="2026328" cy="46160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531" b="1" dirty="0">
                <a:solidFill>
                  <a:srgbClr val="000000"/>
                </a:solidFill>
                <a:sym typeface="Helvetica Light"/>
              </a:rPr>
              <a:t>SAMPLE</a:t>
            </a:r>
          </a:p>
        </p:txBody>
      </p:sp>
      <p:sp>
        <p:nvSpPr>
          <p:cNvPr id="9" name="Arrow: Left 8">
            <a:extLst>
              <a:ext uri="{FF2B5EF4-FFF2-40B4-BE49-F238E27FC236}">
                <a16:creationId xmlns:a16="http://schemas.microsoft.com/office/drawing/2014/main" id="{F6B03408-1C89-479E-BE9A-C29504FAAA08}"/>
              </a:ext>
            </a:extLst>
          </p:cNvPr>
          <p:cNvSpPr/>
          <p:nvPr/>
        </p:nvSpPr>
        <p:spPr>
          <a:xfrm>
            <a:off x="5514189" y="-200304"/>
            <a:ext cx="3369302" cy="1002801"/>
          </a:xfrm>
          <a:prstGeom prst="lef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fromWordArt="0" anchor="ctr" anchorCtr="0" forceAA="0" compatLnSpc="1">
            <a:prstTxWarp prst="textNoShape">
              <a:avLst/>
            </a:prstTxWarp>
            <a:spAutoFit/>
          </a:bodyPr>
          <a:lstStyle/>
          <a:p>
            <a:pPr algn="ctr" defTabSz="410751" hangingPunct="0"/>
            <a:r>
              <a:rPr lang="en-US" sz="1406" dirty="0">
                <a:solidFill>
                  <a:srgbClr val="FFFFFF"/>
                </a:solidFill>
                <a:sym typeface="Helvetica Light"/>
              </a:rPr>
              <a:t>Post: What is the picture representing</a:t>
            </a:r>
          </a:p>
        </p:txBody>
      </p:sp>
      <p:sp>
        <p:nvSpPr>
          <p:cNvPr id="10" name="Arrow: Left 9">
            <a:extLst>
              <a:ext uri="{FF2B5EF4-FFF2-40B4-BE49-F238E27FC236}">
                <a16:creationId xmlns:a16="http://schemas.microsoft.com/office/drawing/2014/main" id="{AD4C633B-4ADC-40E2-86A7-41B93DB574DE}"/>
              </a:ext>
            </a:extLst>
          </p:cNvPr>
          <p:cNvSpPr/>
          <p:nvPr/>
        </p:nvSpPr>
        <p:spPr>
          <a:xfrm rot="1555224">
            <a:off x="3865237" y="667779"/>
            <a:ext cx="1727758" cy="1002801"/>
          </a:xfrm>
          <a:prstGeom prst="lef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fromWordArt="0" anchor="ctr" anchorCtr="0" forceAA="0" compatLnSpc="1">
            <a:prstTxWarp prst="textNoShape">
              <a:avLst/>
            </a:prstTxWarp>
            <a:spAutoFit/>
          </a:bodyPr>
          <a:lstStyle/>
          <a:p>
            <a:pPr algn="ctr" defTabSz="410751" hangingPunct="0"/>
            <a:r>
              <a:rPr lang="en-US" sz="1406" dirty="0">
                <a:solidFill>
                  <a:srgbClr val="FFFFFF"/>
                </a:solidFill>
                <a:sym typeface="Helvetica Light"/>
              </a:rPr>
              <a:t>Date of the photo</a:t>
            </a:r>
          </a:p>
        </p:txBody>
      </p:sp>
      <p:sp>
        <p:nvSpPr>
          <p:cNvPr id="11" name="Arrow: Up 10">
            <a:extLst>
              <a:ext uri="{FF2B5EF4-FFF2-40B4-BE49-F238E27FC236}">
                <a16:creationId xmlns:a16="http://schemas.microsoft.com/office/drawing/2014/main" id="{FCBAB9D9-1055-4975-8DBF-84AE57E615D8}"/>
              </a:ext>
            </a:extLst>
          </p:cNvPr>
          <p:cNvSpPr/>
          <p:nvPr/>
        </p:nvSpPr>
        <p:spPr>
          <a:xfrm rot="2097377">
            <a:off x="983411" y="438488"/>
            <a:ext cx="1253155" cy="1245770"/>
          </a:xfrm>
          <a:prstGeom prst="upArrow">
            <a:avLst>
              <a:gd name="adj1" fmla="val 50279"/>
              <a:gd name="adj2" fmla="val 50000"/>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fromWordArt="0" anchor="ctr" anchorCtr="0" forceAA="0" compatLnSpc="1">
            <a:prstTxWarp prst="textNoShape">
              <a:avLst/>
            </a:prstTxWarp>
            <a:spAutoFit/>
          </a:bodyPr>
          <a:lstStyle/>
          <a:p>
            <a:pPr algn="ctr" defTabSz="410751" hangingPunct="0"/>
            <a:r>
              <a:rPr lang="en-US" sz="1406" dirty="0">
                <a:solidFill>
                  <a:srgbClr val="FFFFFF"/>
                </a:solidFill>
              </a:rPr>
              <a:t>Who took the photo</a:t>
            </a:r>
            <a:endParaRPr lang="en-US" sz="1406" dirty="0">
              <a:solidFill>
                <a:srgbClr val="FFFFFF"/>
              </a:solidFill>
              <a:sym typeface="Helvetica Light"/>
            </a:endParaRPr>
          </a:p>
        </p:txBody>
      </p:sp>
      <p:sp>
        <p:nvSpPr>
          <p:cNvPr id="6" name="Arrow: Right 5">
            <a:extLst>
              <a:ext uri="{FF2B5EF4-FFF2-40B4-BE49-F238E27FC236}">
                <a16:creationId xmlns:a16="http://schemas.microsoft.com/office/drawing/2014/main" id="{2B4B3C30-A469-447E-A6FA-01C4C1F88EB1}"/>
              </a:ext>
            </a:extLst>
          </p:cNvPr>
          <p:cNvSpPr/>
          <p:nvPr/>
        </p:nvSpPr>
        <p:spPr>
          <a:xfrm>
            <a:off x="1053472" y="3402963"/>
            <a:ext cx="1740838" cy="1304164"/>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dirty="0">
                <a:solidFill>
                  <a:srgbClr val="FFFFFF"/>
                </a:solidFill>
                <a:sym typeface="Helvetica Light"/>
              </a:rPr>
              <a:t>“Snap” that starts the conversation</a:t>
            </a:r>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 name="Shape 147"/>
          <p:cNvSpPr/>
          <p:nvPr/>
        </p:nvSpPr>
        <p:spPr>
          <a:xfrm>
            <a:off x="0" y="1"/>
            <a:ext cx="12192000" cy="6858000"/>
          </a:xfrm>
          <a:prstGeom prst="rect">
            <a:avLst/>
          </a:prstGeom>
          <a:solidFill>
            <a:srgbClr val="F2E933"/>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48" name="Shape 148"/>
          <p:cNvSpPr/>
          <p:nvPr/>
        </p:nvSpPr>
        <p:spPr>
          <a:xfrm>
            <a:off x="97771" y="95113"/>
            <a:ext cx="4360904" cy="6667770"/>
          </a:xfrm>
          <a:prstGeom prst="rect">
            <a:avLst/>
          </a:prstGeom>
          <a:solidFill>
            <a:srgbClr val="FFFFFF"/>
          </a:solidFill>
          <a:ln w="12700">
            <a:miter lim="400000"/>
          </a:ln>
          <a:effectLst>
            <a:outerShdw blurRad="50800" dist="12700" rotWithShape="0">
              <a:srgbClr val="000000">
                <a:alpha val="50000"/>
              </a:srgbClr>
            </a:outerShdw>
          </a:effectLst>
        </p:spPr>
        <p:txBody>
          <a:bodyPr lIns="35719" tIns="35719" rIns="35719" bIns="35719" anchor="ctr"/>
          <a:lstStyle/>
          <a:p>
            <a:pPr>
              <a:defRPr sz="2400">
                <a:solidFill>
                  <a:srgbClr val="FFFFFF"/>
                </a:solidFill>
              </a:defRPr>
            </a:pPr>
            <a:endParaRPr sz="1687"/>
          </a:p>
        </p:txBody>
      </p:sp>
      <p:pic>
        <p:nvPicPr>
          <p:cNvPr id="150" name="0C4E6D61-DE90-4019-9C8A-DBFDD6469E73-L0-001.png"/>
          <p:cNvPicPr>
            <a:picLocks noChangeAspect="1"/>
          </p:cNvPicPr>
          <p:nvPr/>
        </p:nvPicPr>
        <p:blipFill>
          <a:blip r:embed="rId3"/>
          <a:srcRect b="2033"/>
          <a:stretch>
            <a:fillRect/>
          </a:stretch>
        </p:blipFill>
        <p:spPr>
          <a:xfrm>
            <a:off x="669042" y="1028307"/>
            <a:ext cx="2836269" cy="5715964"/>
          </a:xfrm>
          <a:prstGeom prst="rect">
            <a:avLst/>
          </a:prstGeom>
          <a:ln w="12700">
            <a:miter lim="400000"/>
          </a:ln>
        </p:spPr>
      </p:pic>
      <p:sp>
        <p:nvSpPr>
          <p:cNvPr id="151" name="Shape 151"/>
          <p:cNvSpPr/>
          <p:nvPr/>
        </p:nvSpPr>
        <p:spPr>
          <a:xfrm>
            <a:off x="6096000" y="95112"/>
            <a:ext cx="5591161" cy="6667771"/>
          </a:xfrm>
          <a:prstGeom prst="rect">
            <a:avLst/>
          </a:prstGeom>
          <a:solidFill>
            <a:srgbClr val="FEFA8B"/>
          </a:solidFill>
          <a:ln w="12700">
            <a:miter lim="400000"/>
          </a:ln>
          <a:effectLst>
            <a:outerShdw blurRad="50800" dist="127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52" name="Shape 152"/>
          <p:cNvSpPr/>
          <p:nvPr/>
        </p:nvSpPr>
        <p:spPr>
          <a:xfrm>
            <a:off x="6356985" y="1521590"/>
            <a:ext cx="5053218" cy="4907345"/>
          </a:xfrm>
          <a:prstGeom prst="rect">
            <a:avLst/>
          </a:prstGeom>
          <a:solidFill>
            <a:srgbClr val="FEFBB0"/>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pic>
        <p:nvPicPr>
          <p:cNvPr id="153" name="346F37E0-58DE-4025-BD2F-8C07DE1412DC-L0-001.png"/>
          <p:cNvPicPr>
            <a:picLocks noChangeAspect="1"/>
          </p:cNvPicPr>
          <p:nvPr/>
        </p:nvPicPr>
        <p:blipFill>
          <a:blip r:embed="rId4"/>
          <a:stretch>
            <a:fillRect/>
          </a:stretch>
        </p:blipFill>
        <p:spPr>
          <a:xfrm>
            <a:off x="10832331" y="95112"/>
            <a:ext cx="1229263" cy="1229264"/>
          </a:xfrm>
          <a:prstGeom prst="rect">
            <a:avLst/>
          </a:prstGeom>
          <a:ln w="12700">
            <a:miter lim="400000"/>
          </a:ln>
        </p:spPr>
      </p:pic>
      <p:sp>
        <p:nvSpPr>
          <p:cNvPr id="155" name="Shape 155"/>
          <p:cNvSpPr/>
          <p:nvPr/>
        </p:nvSpPr>
        <p:spPr>
          <a:xfrm>
            <a:off x="7100495" y="292326"/>
            <a:ext cx="3408103" cy="1032051"/>
          </a:xfrm>
          <a:prstGeom prst="rect">
            <a:avLst/>
          </a:prstGeom>
          <a:solidFill>
            <a:srgbClr val="FFFFFF"/>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56" name="Shape 156"/>
          <p:cNvSpPr/>
          <p:nvPr/>
        </p:nvSpPr>
        <p:spPr>
          <a:xfrm>
            <a:off x="7923932" y="561710"/>
            <a:ext cx="1899559" cy="48333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800"/>
            </a:lvl1pPr>
          </a:lstStyle>
          <a:p>
            <a:r>
              <a:rPr sz="2672" dirty="0"/>
              <a:t>Comments</a:t>
            </a:r>
          </a:p>
        </p:txBody>
      </p:sp>
      <p:sp>
        <p:nvSpPr>
          <p:cNvPr id="157" name="Shape 157"/>
          <p:cNvSpPr/>
          <p:nvPr/>
        </p:nvSpPr>
        <p:spPr>
          <a:xfrm>
            <a:off x="248931" y="172311"/>
            <a:ext cx="3863394" cy="875653"/>
          </a:xfrm>
          <a:prstGeom prst="rect">
            <a:avLst/>
          </a:prstGeom>
          <a:solidFill>
            <a:srgbClr val="FEFA8B"/>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2E933"/>
                </a:solidFill>
              </a:defRPr>
            </a:pPr>
            <a:endParaRPr sz="1687"/>
          </a:p>
        </p:txBody>
      </p:sp>
      <p:sp>
        <p:nvSpPr>
          <p:cNvPr id="158" name="Shape 158"/>
          <p:cNvSpPr/>
          <p:nvPr/>
        </p:nvSpPr>
        <p:spPr>
          <a:xfrm>
            <a:off x="452433" y="168525"/>
            <a:ext cx="4095691" cy="78637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defRPr sz="2200"/>
            </a:pPr>
            <a:r>
              <a:rPr sz="1547" dirty="0"/>
              <a:t>Post: </a:t>
            </a:r>
          </a:p>
          <a:p>
            <a:pPr>
              <a:defRPr sz="2200"/>
            </a:pPr>
            <a:r>
              <a:rPr sz="1547" dirty="0"/>
              <a:t>Perspective: </a:t>
            </a:r>
          </a:p>
          <a:p>
            <a:pPr>
              <a:defRPr sz="2200"/>
            </a:pPr>
            <a:r>
              <a:rPr sz="1547" dirty="0"/>
              <a:t>Date (</a:t>
            </a:r>
            <a:r>
              <a:rPr sz="1547" dirty="0" err="1"/>
              <a:t>Approx</a:t>
            </a:r>
            <a:r>
              <a:rPr sz="1547" dirty="0"/>
              <a:t>):</a:t>
            </a:r>
          </a:p>
        </p:txBody>
      </p:sp>
      <p:sp>
        <p:nvSpPr>
          <p:cNvPr id="159" name="Shape 159"/>
          <p:cNvSpPr/>
          <p:nvPr/>
        </p:nvSpPr>
        <p:spPr>
          <a:xfrm>
            <a:off x="6449913" y="3871104"/>
            <a:ext cx="3733851" cy="9375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l">
              <a:defRPr sz="2000">
                <a:solidFill>
                  <a:srgbClr val="3373F9"/>
                </a:solidFill>
              </a:defRPr>
            </a:pPr>
            <a:endParaRPr sz="1406" dirty="0">
              <a:solidFill>
                <a:srgbClr val="000000"/>
              </a:solidFill>
            </a:endParaRPr>
          </a:p>
          <a:p>
            <a:pPr algn="l">
              <a:defRPr sz="2000">
                <a:solidFill>
                  <a:srgbClr val="3373F9"/>
                </a:solidFill>
              </a:defRPr>
            </a:pPr>
            <a:endParaRPr sz="1406" dirty="0">
              <a:solidFill>
                <a:srgbClr val="000000"/>
              </a:solidFill>
            </a:endParaRPr>
          </a:p>
          <a:p>
            <a:pPr algn="l">
              <a:defRPr sz="2000">
                <a:solidFill>
                  <a:srgbClr val="3373F9"/>
                </a:solidFill>
              </a:defRPr>
            </a:pPr>
            <a:endParaRPr sz="1406" dirty="0">
              <a:solidFill>
                <a:srgbClr val="000000"/>
              </a:solidFill>
            </a:endParaRPr>
          </a:p>
          <a:p>
            <a:pPr algn="l">
              <a:defRPr sz="2000">
                <a:solidFill>
                  <a:srgbClr val="3373F9"/>
                </a:solidFill>
              </a:defRPr>
            </a:pPr>
            <a:endParaRPr sz="1406" dirty="0">
              <a:solidFill>
                <a:srgbClr val="000000"/>
              </a:solidFill>
            </a:endParaRPr>
          </a:p>
        </p:txBody>
      </p:sp>
      <p:sp>
        <p:nvSpPr>
          <p:cNvPr id="160" name="Shape 160"/>
          <p:cNvSpPr/>
          <p:nvPr/>
        </p:nvSpPr>
        <p:spPr>
          <a:xfrm>
            <a:off x="873052" y="5271909"/>
            <a:ext cx="2385294" cy="494127"/>
          </a:xfrm>
          <a:prstGeom prst="rect">
            <a:avLst/>
          </a:prstGeom>
          <a:solidFill>
            <a:srgbClr val="DCDEE0"/>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62" name="Shape 162"/>
          <p:cNvSpPr/>
          <p:nvPr/>
        </p:nvSpPr>
        <p:spPr>
          <a:xfrm>
            <a:off x="4499974" y="1939845"/>
            <a:ext cx="7220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FFFF"/>
                </a:solidFill>
              </a:defRPr>
            </a:lvl1pPr>
          </a:lstStyle>
          <a:p>
            <a:endParaRPr sz="1266" dirty="0"/>
          </a:p>
        </p:txBody>
      </p:sp>
      <p:sp>
        <p:nvSpPr>
          <p:cNvPr id="163" name="Shape 163"/>
          <p:cNvSpPr/>
          <p:nvPr/>
        </p:nvSpPr>
        <p:spPr>
          <a:xfrm>
            <a:off x="2391050" y="5129075"/>
            <a:ext cx="2458686" cy="23448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500"/>
            </a:lvl1pPr>
          </a:lstStyle>
          <a:p>
            <a:endParaRPr sz="1055" dirty="0"/>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 name="Shape 238"/>
          <p:cNvSpPr/>
          <p:nvPr/>
        </p:nvSpPr>
        <p:spPr>
          <a:xfrm>
            <a:off x="0" y="-6042"/>
            <a:ext cx="12192000" cy="6864041"/>
          </a:xfrm>
          <a:prstGeom prst="rect">
            <a:avLst/>
          </a:prstGeom>
          <a:solidFill>
            <a:srgbClr val="E6E6E6"/>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239" name="Shape 239"/>
          <p:cNvSpPr/>
          <p:nvPr/>
        </p:nvSpPr>
        <p:spPr>
          <a:xfrm>
            <a:off x="436099" y="129843"/>
            <a:ext cx="11226018" cy="6260870"/>
          </a:xfrm>
          <a:prstGeom prst="rect">
            <a:avLst/>
          </a:prstGeom>
          <a:solidFill>
            <a:srgbClr val="FEFBB0"/>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240" name="Shape 240"/>
          <p:cNvSpPr/>
          <p:nvPr/>
        </p:nvSpPr>
        <p:spPr>
          <a:xfrm>
            <a:off x="1322363" y="129844"/>
            <a:ext cx="9345637" cy="6598313"/>
          </a:xfrm>
          <a:prstGeom prst="rect">
            <a:avLst/>
          </a:prstGeom>
          <a:solidFill>
            <a:srgbClr val="FDF666"/>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241" name="Shape 241"/>
          <p:cNvSpPr/>
          <p:nvPr/>
        </p:nvSpPr>
        <p:spPr>
          <a:xfrm>
            <a:off x="2208629" y="298820"/>
            <a:ext cx="7709094" cy="1339454"/>
          </a:xfrm>
          <a:prstGeom prst="rect">
            <a:avLst/>
          </a:prstGeom>
          <a:solidFill>
            <a:srgbClr val="FEFA8B"/>
          </a:solid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242" name="Shape 242"/>
          <p:cNvSpPr/>
          <p:nvPr/>
        </p:nvSpPr>
        <p:spPr>
          <a:xfrm>
            <a:off x="3114621" y="467287"/>
            <a:ext cx="5962759" cy="100251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4300" b="1">
                <a:latin typeface="Cochin"/>
                <a:ea typeface="Cochin"/>
                <a:cs typeface="Cochin"/>
                <a:sym typeface="Cochin"/>
              </a:defRPr>
            </a:lvl1pPr>
          </a:lstStyle>
          <a:p>
            <a:pPr algn="ctr"/>
            <a:r>
              <a:rPr lang="en-US" sz="3023" dirty="0"/>
              <a:t>Why This Book</a:t>
            </a:r>
            <a:r>
              <a:rPr sz="3023" dirty="0"/>
              <a:t>?</a:t>
            </a:r>
            <a:endParaRPr lang="en-US" sz="3023" dirty="0"/>
          </a:p>
          <a:p>
            <a:pPr algn="ctr"/>
            <a:r>
              <a:rPr lang="en-US" sz="3023" dirty="0"/>
              <a:t>Why Not This Book?</a:t>
            </a:r>
            <a:endParaRPr sz="3023" dirty="0"/>
          </a:p>
        </p:txBody>
      </p:sp>
      <p:sp>
        <p:nvSpPr>
          <p:cNvPr id="243" name="Shape 243"/>
          <p:cNvSpPr/>
          <p:nvPr/>
        </p:nvSpPr>
        <p:spPr>
          <a:xfrm>
            <a:off x="3854852" y="2912700"/>
            <a:ext cx="4482297" cy="35343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defTabSz="457200">
              <a:defRPr sz="2600">
                <a:latin typeface="Al Nile"/>
                <a:ea typeface="Al Nile"/>
                <a:cs typeface="Al Nile"/>
                <a:sym typeface="Al Nile"/>
              </a:defRPr>
            </a:lvl1pPr>
          </a:lstStyle>
          <a:p>
            <a:endParaRPr sz="1828" b="1" dirty="0"/>
          </a:p>
        </p:txBody>
      </p:sp>
      <p:sp>
        <p:nvSpPr>
          <p:cNvPr id="2" name="Arrow: Right 1">
            <a:extLst>
              <a:ext uri="{FF2B5EF4-FFF2-40B4-BE49-F238E27FC236}">
                <a16:creationId xmlns:a16="http://schemas.microsoft.com/office/drawing/2014/main" id="{BD9814A8-6BD9-42FD-B65F-017A7611A5D9}"/>
              </a:ext>
            </a:extLst>
          </p:cNvPr>
          <p:cNvSpPr/>
          <p:nvPr/>
        </p:nvSpPr>
        <p:spPr>
          <a:xfrm>
            <a:off x="0" y="2105292"/>
            <a:ext cx="3633995" cy="3237672"/>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dirty="0">
                <a:solidFill>
                  <a:srgbClr val="FFFFFF"/>
                </a:solidFill>
                <a:sym typeface="Helvetica Light"/>
              </a:rPr>
              <a:t>Your final statement of </a:t>
            </a:r>
          </a:p>
          <a:p>
            <a:pPr algn="ctr" defTabSz="410751" hangingPunct="0"/>
            <a:r>
              <a:rPr lang="en-US" sz="1687" dirty="0">
                <a:solidFill>
                  <a:srgbClr val="FFFFFF"/>
                </a:solidFill>
                <a:sym typeface="Helvetica Light"/>
              </a:rPr>
              <a:t>“Why This Book” </a:t>
            </a:r>
          </a:p>
          <a:p>
            <a:pPr algn="ctr" defTabSz="410751" hangingPunct="0"/>
            <a:r>
              <a:rPr lang="en-US" sz="1687" dirty="0">
                <a:solidFill>
                  <a:srgbClr val="FFFFFF"/>
                </a:solidFill>
                <a:sym typeface="Helvetica Light"/>
              </a:rPr>
              <a:t>or </a:t>
            </a:r>
          </a:p>
          <a:p>
            <a:pPr algn="ctr" defTabSz="410751" hangingPunct="0"/>
            <a:r>
              <a:rPr lang="en-US" sz="1687" dirty="0">
                <a:solidFill>
                  <a:srgbClr val="FFFFFF"/>
                </a:solidFill>
                <a:sym typeface="Helvetica Light"/>
              </a:rPr>
              <a:t>“Why Not This Book” </a:t>
            </a:r>
          </a:p>
          <a:p>
            <a:pPr algn="ctr" defTabSz="410751" hangingPunct="0"/>
            <a:r>
              <a:rPr lang="en-US" sz="1687" dirty="0">
                <a:solidFill>
                  <a:srgbClr val="FFFFFF"/>
                </a:solidFill>
                <a:sym typeface="Helvetica Light"/>
              </a:rPr>
              <a:t>with a careful summary </a:t>
            </a:r>
          </a:p>
          <a:p>
            <a:pPr algn="ctr" defTabSz="410751" hangingPunct="0"/>
            <a:r>
              <a:rPr lang="en-US" sz="1687" dirty="0">
                <a:solidFill>
                  <a:srgbClr val="FFFFFF"/>
                </a:solidFill>
              </a:rPr>
              <a:t>of your opinion.</a:t>
            </a:r>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408E-CE9F-462B-86DF-B01BAD3D89F5}"/>
              </a:ext>
            </a:extLst>
          </p:cNvPr>
          <p:cNvSpPr>
            <a:spLocks noGrp="1"/>
          </p:cNvSpPr>
          <p:nvPr>
            <p:ph type="title"/>
          </p:nvPr>
        </p:nvSpPr>
        <p:spPr>
          <a:xfrm>
            <a:off x="1066800" y="333105"/>
            <a:ext cx="10058400" cy="1371600"/>
          </a:xfrm>
          <a:solidFill>
            <a:srgbClr val="00B0F0"/>
          </a:solidFill>
        </p:spPr>
        <p:txBody>
          <a:bodyPr/>
          <a:lstStyle/>
          <a:p>
            <a:r>
              <a:rPr lang="en-US" dirty="0">
                <a:solidFill>
                  <a:schemeClr val="bg1"/>
                </a:solidFill>
              </a:rPr>
              <a:t>Choice 4: “Snap Streak”</a:t>
            </a:r>
          </a:p>
        </p:txBody>
      </p:sp>
      <p:sp>
        <p:nvSpPr>
          <p:cNvPr id="3" name="Content Placeholder 2">
            <a:extLst>
              <a:ext uri="{FF2B5EF4-FFF2-40B4-BE49-F238E27FC236}">
                <a16:creationId xmlns:a16="http://schemas.microsoft.com/office/drawing/2014/main" id="{AE02936C-8356-4A93-9C42-F5D7B5708BC5}"/>
              </a:ext>
            </a:extLst>
          </p:cNvPr>
          <p:cNvSpPr>
            <a:spLocks noGrp="1"/>
          </p:cNvSpPr>
          <p:nvPr>
            <p:ph idx="1"/>
          </p:nvPr>
        </p:nvSpPr>
        <p:spPr>
          <a:xfrm>
            <a:off x="1066800" y="1477108"/>
            <a:ext cx="10058400" cy="4475636"/>
          </a:xfrm>
        </p:spPr>
        <p:txBody>
          <a:bodyPr>
            <a:normAutofit lnSpcReduction="10000"/>
          </a:bodyPr>
          <a:lstStyle/>
          <a:p>
            <a:pPr marL="0" lvl="0" indent="0">
              <a:buNone/>
            </a:pPr>
            <a:endParaRPr lang="en-US" dirty="0"/>
          </a:p>
          <a:p>
            <a:pPr marL="342900" lvl="0" indent="-342900">
              <a:buFont typeface="+mj-lt"/>
              <a:buAutoNum type="arabicPeriod"/>
            </a:pPr>
            <a:r>
              <a:rPr lang="en-US" sz="1800" b="1" u="sng" dirty="0"/>
              <a:t>Both</a:t>
            </a:r>
            <a:r>
              <a:rPr lang="en-US" sz="1800" dirty="0"/>
              <a:t> people have to ‘send’ a pic with text at least </a:t>
            </a:r>
            <a:r>
              <a:rPr lang="en-US" sz="1800" b="1" u="sng" dirty="0"/>
              <a:t>once</a:t>
            </a:r>
            <a:r>
              <a:rPr lang="en-US" sz="1800" dirty="0"/>
              <a:t> a day (24hrs).</a:t>
            </a:r>
          </a:p>
          <a:p>
            <a:pPr marL="342900" lvl="0" indent="-342900">
              <a:buFont typeface="+mj-lt"/>
              <a:buAutoNum type="arabicPeriod"/>
            </a:pPr>
            <a:r>
              <a:rPr lang="en-US" sz="1800" dirty="0"/>
              <a:t>‘Streak’ must last 15 days minimum. (30 posts total).</a:t>
            </a:r>
          </a:p>
          <a:p>
            <a:pPr marL="342900" lvl="0" indent="-342900">
              <a:buFont typeface="+mj-lt"/>
              <a:buAutoNum type="arabicPeriod"/>
            </a:pPr>
            <a:r>
              <a:rPr lang="en-US" sz="1800" dirty="0"/>
              <a:t>Must use at least two emojis.</a:t>
            </a:r>
          </a:p>
          <a:p>
            <a:pPr marL="342900" lvl="0" indent="-342900">
              <a:buFont typeface="+mj-lt"/>
              <a:buAutoNum type="arabicPeriod"/>
            </a:pPr>
            <a:r>
              <a:rPr lang="en-US" sz="1800" dirty="0"/>
              <a:t>Text must be short (no more than the max for </a:t>
            </a:r>
            <a:r>
              <a:rPr lang="en-US" sz="1800" dirty="0" err="1"/>
              <a:t>SnapChat</a:t>
            </a:r>
            <a:r>
              <a:rPr lang="en-US" sz="1800" dirty="0"/>
              <a:t>) but related to the text/characters/plot/theme.</a:t>
            </a:r>
          </a:p>
          <a:p>
            <a:pPr marL="342900" lvl="0" indent="-342900">
              <a:buFont typeface="+mj-lt"/>
              <a:buAutoNum type="arabicPeriod"/>
            </a:pPr>
            <a:r>
              <a:rPr lang="en-US" sz="1800" dirty="0"/>
              <a:t>‘Streak’ must show that you read and understood the text.</a:t>
            </a:r>
          </a:p>
          <a:p>
            <a:pPr marL="342900" lvl="0" indent="-342900">
              <a:buFont typeface="+mj-lt"/>
              <a:buAutoNum type="arabicPeriod"/>
            </a:pPr>
            <a:r>
              <a:rPr lang="en-US" sz="2000" dirty="0"/>
              <a:t>You can choose to have two characters chat or you and another student chat.</a:t>
            </a:r>
          </a:p>
          <a:p>
            <a:pPr marL="342900" lvl="0" indent="-342900">
              <a:buFont typeface="+mj-lt"/>
              <a:buAutoNum type="arabicPeriod"/>
            </a:pPr>
            <a:r>
              <a:rPr lang="en-US" sz="2000" dirty="0"/>
              <a:t>Create your ‘Streak’ in a Word document, PowerPoint Presentation, or PDF.</a:t>
            </a:r>
          </a:p>
          <a:p>
            <a:pPr marL="342900" lvl="0" indent="-342900">
              <a:buFont typeface="+mj-lt"/>
              <a:buAutoNum type="arabicPeriod"/>
            </a:pPr>
            <a:r>
              <a:rPr lang="en-US" sz="2000" dirty="0"/>
              <a:t>Include a response to the “Why this book? Why not this book?” question.</a:t>
            </a:r>
          </a:p>
          <a:p>
            <a:pPr marL="617220" lvl="1" indent="-342900">
              <a:buFont typeface="+mj-lt"/>
              <a:buAutoNum type="alphaUcPeriod"/>
            </a:pPr>
            <a:r>
              <a:rPr lang="en-US" sz="1800" dirty="0"/>
              <a:t>This can be in the streak or as a separate slide or paragraph.</a:t>
            </a:r>
          </a:p>
        </p:txBody>
      </p:sp>
    </p:spTree>
    <p:extLst>
      <p:ext uri="{BB962C8B-B14F-4D97-AF65-F5344CB8AC3E}">
        <p14:creationId xmlns:p14="http://schemas.microsoft.com/office/powerpoint/2010/main" val="341892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5B4ABA-0C35-435B-9AD4-2AABE3A257F3}"/>
              </a:ext>
            </a:extLst>
          </p:cNvPr>
          <p:cNvSpPr>
            <a:spLocks noGrp="1"/>
          </p:cNvSpPr>
          <p:nvPr>
            <p:ph type="title"/>
          </p:nvPr>
        </p:nvSpPr>
        <p:spPr>
          <a:xfrm>
            <a:off x="6536788" y="501918"/>
            <a:ext cx="5573151" cy="1371600"/>
          </a:xfrm>
        </p:spPr>
        <p:txBody>
          <a:bodyPr/>
          <a:lstStyle/>
          <a:p>
            <a:r>
              <a:rPr lang="en-US" dirty="0"/>
              <a:t>Specifications</a:t>
            </a:r>
          </a:p>
        </p:txBody>
      </p:sp>
      <p:pic>
        <p:nvPicPr>
          <p:cNvPr id="7" name="Content Placeholder 6">
            <a:extLst>
              <a:ext uri="{FF2B5EF4-FFF2-40B4-BE49-F238E27FC236}">
                <a16:creationId xmlns:a16="http://schemas.microsoft.com/office/drawing/2014/main" id="{351E9EDF-00FE-4B7E-B049-D5ECB96AAF50}"/>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80123" y="834390"/>
            <a:ext cx="3510524" cy="5189220"/>
          </a:xfrm>
          <a:prstGeom prst="rect">
            <a:avLst/>
          </a:prstGeom>
        </p:spPr>
      </p:pic>
      <p:pic>
        <p:nvPicPr>
          <p:cNvPr id="8" name="Content Placeholder 7">
            <a:extLst>
              <a:ext uri="{FF2B5EF4-FFF2-40B4-BE49-F238E27FC236}">
                <a16:creationId xmlns:a16="http://schemas.microsoft.com/office/drawing/2014/main" id="{E10535C4-1FAB-4B61-B019-E2F0DB6713C3}"/>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5126820" y="1873518"/>
            <a:ext cx="6450891" cy="3992710"/>
          </a:xfrm>
          <a:prstGeom prst="rect">
            <a:avLst/>
          </a:prstGeom>
        </p:spPr>
      </p:pic>
    </p:spTree>
    <p:extLst>
      <p:ext uri="{BB962C8B-B14F-4D97-AF65-F5344CB8AC3E}">
        <p14:creationId xmlns:p14="http://schemas.microsoft.com/office/powerpoint/2010/main" val="329943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Summer Reading Assignment</a:t>
            </a:r>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126285527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9C48-F25E-4F3A-BC96-50DE07AE242C}"/>
              </a:ext>
            </a:extLst>
          </p:cNvPr>
          <p:cNvSpPr>
            <a:spLocks noGrp="1"/>
          </p:cNvSpPr>
          <p:nvPr>
            <p:ph type="title"/>
          </p:nvPr>
        </p:nvSpPr>
        <p:spPr>
          <a:xfrm>
            <a:off x="1066800" y="642594"/>
            <a:ext cx="10058400" cy="1101800"/>
          </a:xfrm>
          <a:solidFill>
            <a:srgbClr val="92D050"/>
          </a:solidFill>
        </p:spPr>
        <p:txBody>
          <a:bodyPr/>
          <a:lstStyle/>
          <a:p>
            <a:r>
              <a:rPr lang="en-US" dirty="0">
                <a:solidFill>
                  <a:schemeClr val="bg1"/>
                </a:solidFill>
              </a:rPr>
              <a:t>Choice 5: Movie Trailer</a:t>
            </a:r>
          </a:p>
        </p:txBody>
      </p:sp>
      <p:sp>
        <p:nvSpPr>
          <p:cNvPr id="3" name="Content Placeholder 2">
            <a:extLst>
              <a:ext uri="{FF2B5EF4-FFF2-40B4-BE49-F238E27FC236}">
                <a16:creationId xmlns:a16="http://schemas.microsoft.com/office/drawing/2014/main" id="{5F6BC39C-7206-489B-8BE4-59B8927AF891}"/>
              </a:ext>
            </a:extLst>
          </p:cNvPr>
          <p:cNvSpPr>
            <a:spLocks noGrp="1"/>
          </p:cNvSpPr>
          <p:nvPr>
            <p:ph idx="1"/>
          </p:nvPr>
        </p:nvSpPr>
        <p:spPr>
          <a:xfrm>
            <a:off x="1066800" y="1744394"/>
            <a:ext cx="10058400" cy="4471012"/>
          </a:xfrm>
        </p:spPr>
        <p:txBody>
          <a:bodyPr>
            <a:normAutofit lnSpcReduction="10000"/>
          </a:bodyPr>
          <a:lstStyle/>
          <a:p>
            <a:pPr marL="0" indent="0">
              <a:buNone/>
            </a:pPr>
            <a:r>
              <a:rPr lang="en-US" sz="2400" b="1" dirty="0"/>
              <a:t>After reading your book, imagine your book is turned into a movie. Create a movie trailer to promote your book/movie answering the questions, “Why this book? Why not this book?” </a:t>
            </a:r>
          </a:p>
          <a:p>
            <a:pPr marL="0" indent="0">
              <a:buNone/>
            </a:pPr>
            <a:r>
              <a:rPr lang="en-US" sz="2400" dirty="0"/>
              <a:t>Develop a movie trailer for the upcoming theatrical release keeping the question above in mind.  To allow others a chance to decide if they, too, should see the movie or read the book you chose, you will produce a movie trailer for the book. You will need to provide some background information about the time period in which your book is written as well as the setting. You should use the setting, places, and time period the author of your book uses in the text to develop the book’s movie trailer.</a:t>
            </a:r>
          </a:p>
        </p:txBody>
      </p:sp>
    </p:spTree>
    <p:extLst>
      <p:ext uri="{BB962C8B-B14F-4D97-AF65-F5344CB8AC3E}">
        <p14:creationId xmlns:p14="http://schemas.microsoft.com/office/powerpoint/2010/main" val="352095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C5AE-9F83-4BB9-BD45-E2BE451DEB76}"/>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C8B116ED-5581-481C-BE87-87441BD9AE2F}"/>
              </a:ext>
            </a:extLst>
          </p:cNvPr>
          <p:cNvSpPr>
            <a:spLocks noGrp="1"/>
          </p:cNvSpPr>
          <p:nvPr>
            <p:ph idx="1"/>
          </p:nvPr>
        </p:nvSpPr>
        <p:spPr>
          <a:xfrm>
            <a:off x="1066800" y="1842868"/>
            <a:ext cx="10058400" cy="4109876"/>
          </a:xfrm>
        </p:spPr>
        <p:txBody>
          <a:bodyPr>
            <a:normAutofit lnSpcReduction="10000"/>
          </a:bodyPr>
          <a:lstStyle/>
          <a:p>
            <a:r>
              <a:rPr lang="en-US" sz="2400" dirty="0"/>
              <a:t>In other words, you will maintain the same plot, characters and (especially) themes, including the setting, language and style used by the author. Think about a few movie trailers you have seen for movies you then chose to see at the theatre. You can also review examples of movie trailers on the </a:t>
            </a:r>
            <a:r>
              <a:rPr lang="en-US" sz="2400" dirty="0" err="1"/>
              <a:t>weebly</a:t>
            </a:r>
            <a:r>
              <a:rPr lang="en-US" sz="2400" dirty="0"/>
              <a:t> site for this summer reading assignment. </a:t>
            </a:r>
          </a:p>
          <a:p>
            <a:r>
              <a:rPr lang="en-US" sz="2400" dirty="0"/>
              <a:t>Remember, the trailer will give just enough information go get you to want to go see it, or in this case, read the book, but will NOT give away the ending (NO SPOILERS). It should also answer the main topic “Why this book? Why not this book?”</a:t>
            </a:r>
          </a:p>
        </p:txBody>
      </p:sp>
    </p:spTree>
    <p:extLst>
      <p:ext uri="{BB962C8B-B14F-4D97-AF65-F5344CB8AC3E}">
        <p14:creationId xmlns:p14="http://schemas.microsoft.com/office/powerpoint/2010/main" val="21318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5906-C37A-45EF-B595-4E30AE17D527}"/>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DD132C95-02AF-4E0B-8C38-EE656EAD74D3}"/>
              </a:ext>
            </a:extLst>
          </p:cNvPr>
          <p:cNvSpPr>
            <a:spLocks noGrp="1"/>
          </p:cNvSpPr>
          <p:nvPr>
            <p:ph idx="1"/>
          </p:nvPr>
        </p:nvSpPr>
        <p:spPr/>
        <p:txBody>
          <a:bodyPr>
            <a:normAutofit fontScale="92500" lnSpcReduction="10000"/>
          </a:bodyPr>
          <a:lstStyle/>
          <a:p>
            <a:pPr marL="342900" lvl="0" indent="-342900">
              <a:buFont typeface="+mj-lt"/>
              <a:buAutoNum type="arabicPeriod"/>
            </a:pPr>
            <a:r>
              <a:rPr lang="en-US" sz="2800" dirty="0"/>
              <a:t>Video must last one to two minutes.</a:t>
            </a:r>
          </a:p>
          <a:p>
            <a:pPr marL="342900" lvl="0" indent="-342900">
              <a:buFont typeface="+mj-lt"/>
              <a:buAutoNum type="arabicPeriod"/>
            </a:pPr>
            <a:r>
              <a:rPr lang="en-US" sz="2800" dirty="0"/>
              <a:t>Video must be edited and have clear audio.</a:t>
            </a:r>
          </a:p>
          <a:p>
            <a:pPr marL="342900" lvl="0" indent="-342900">
              <a:buFont typeface="+mj-lt"/>
              <a:buAutoNum type="arabicPeriod"/>
            </a:pPr>
            <a:r>
              <a:rPr lang="en-US" sz="2800" dirty="0"/>
              <a:t>Production must clearly develop the book’s theme.</a:t>
            </a:r>
          </a:p>
          <a:p>
            <a:pPr marL="342900" lvl="0" indent="-342900">
              <a:buFont typeface="+mj-lt"/>
              <a:buAutoNum type="arabicPeriod"/>
            </a:pPr>
            <a:r>
              <a:rPr lang="en-US" sz="2800" dirty="0"/>
              <a:t>Must indicate the title and author of the book as well as indicate your name.</a:t>
            </a:r>
          </a:p>
          <a:p>
            <a:pPr marL="342900" lvl="0" indent="-342900">
              <a:buFont typeface="+mj-lt"/>
              <a:buAutoNum type="arabicPeriod"/>
            </a:pPr>
            <a:r>
              <a:rPr lang="en-US" sz="2800" dirty="0"/>
              <a:t>Must be in mp4 format OR provide a link to web-hosted site.</a:t>
            </a:r>
          </a:p>
          <a:p>
            <a:pPr marL="342900" lvl="0" indent="-342900">
              <a:buFont typeface="+mj-lt"/>
              <a:buAutoNum type="arabicPeriod"/>
            </a:pPr>
            <a:r>
              <a:rPr lang="en-US" sz="2800" dirty="0"/>
              <a:t>Answers the question “Why this book? Why not this book?”.</a:t>
            </a:r>
          </a:p>
        </p:txBody>
      </p:sp>
    </p:spTree>
    <p:extLst>
      <p:ext uri="{BB962C8B-B14F-4D97-AF65-F5344CB8AC3E}">
        <p14:creationId xmlns:p14="http://schemas.microsoft.com/office/powerpoint/2010/main" val="23732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4136-F1D1-4CEC-9D40-62E7C685DEAF}"/>
              </a:ext>
            </a:extLst>
          </p:cNvPr>
          <p:cNvSpPr>
            <a:spLocks noGrp="1"/>
          </p:cNvSpPr>
          <p:nvPr>
            <p:ph type="title"/>
          </p:nvPr>
        </p:nvSpPr>
        <p:spPr/>
        <p:txBody>
          <a:bodyPr/>
          <a:lstStyle/>
          <a:p>
            <a:r>
              <a:rPr lang="en-US" dirty="0"/>
              <a:t>Sample Book Movie Trailers</a:t>
            </a:r>
          </a:p>
        </p:txBody>
      </p:sp>
      <p:sp>
        <p:nvSpPr>
          <p:cNvPr id="3" name="Content Placeholder 2">
            <a:extLst>
              <a:ext uri="{FF2B5EF4-FFF2-40B4-BE49-F238E27FC236}">
                <a16:creationId xmlns:a16="http://schemas.microsoft.com/office/drawing/2014/main" id="{A6323BFB-7548-4D21-B492-40FCD16A67D4}"/>
              </a:ext>
            </a:extLst>
          </p:cNvPr>
          <p:cNvSpPr>
            <a:spLocks noGrp="1"/>
          </p:cNvSpPr>
          <p:nvPr>
            <p:ph idx="1"/>
          </p:nvPr>
        </p:nvSpPr>
        <p:spPr/>
        <p:txBody>
          <a:bodyPr>
            <a:normAutofit/>
          </a:bodyPr>
          <a:lstStyle/>
          <a:p>
            <a:r>
              <a:rPr lang="en-US" sz="3200" dirty="0"/>
              <a:t>The Bone Houses: </a:t>
            </a:r>
            <a:r>
              <a:rPr lang="en-US" sz="3200" dirty="0">
                <a:hlinkClick r:id="rId2" tooltip="https://bit.ly/2zwnt7b"/>
              </a:rPr>
              <a:t>https://bit.ly/2zwnt7B</a:t>
            </a:r>
            <a:endParaRPr lang="en-US" sz="3200" dirty="0"/>
          </a:p>
          <a:p>
            <a:r>
              <a:rPr lang="en-US" sz="3200" dirty="0"/>
              <a:t> 10 Blind Dates: </a:t>
            </a:r>
            <a:r>
              <a:rPr lang="en-US" sz="3200" dirty="0">
                <a:hlinkClick r:id="rId3" tooltip="https://bit.ly/3fpvcom"/>
              </a:rPr>
              <a:t>https://bit.ly/3fPvCom</a:t>
            </a:r>
            <a:endParaRPr lang="en-US" sz="3200" dirty="0"/>
          </a:p>
        </p:txBody>
      </p:sp>
    </p:spTree>
    <p:extLst>
      <p:ext uri="{BB962C8B-B14F-4D97-AF65-F5344CB8AC3E}">
        <p14:creationId xmlns:p14="http://schemas.microsoft.com/office/powerpoint/2010/main" val="231239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5621-C659-4B66-ACBF-BEED7FB30F5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4FAB45B-FD06-4305-97E4-608CA1628FE8}"/>
              </a:ext>
            </a:extLst>
          </p:cNvPr>
          <p:cNvSpPr>
            <a:spLocks noGrp="1"/>
          </p:cNvSpPr>
          <p:nvPr>
            <p:ph idx="1"/>
          </p:nvPr>
        </p:nvSpPr>
        <p:spPr/>
        <p:txBody>
          <a:bodyPr>
            <a:normAutofit/>
          </a:bodyPr>
          <a:lstStyle/>
          <a:p>
            <a:r>
              <a:rPr lang="en-US" sz="2800" dirty="0"/>
              <a:t>The following English II teachers are available to answer questions by email.</a:t>
            </a:r>
          </a:p>
          <a:p>
            <a:r>
              <a:rPr lang="en-US" sz="2800" dirty="0"/>
              <a:t>Please include your full name and grade when sending emails.</a:t>
            </a:r>
          </a:p>
          <a:p>
            <a:pPr marL="0" indent="0" algn="ctr">
              <a:buNone/>
            </a:pPr>
            <a:r>
              <a:rPr lang="en-US" sz="2800" dirty="0"/>
              <a:t>Ms. Holman: </a:t>
            </a:r>
            <a:r>
              <a:rPr lang="en-US" sz="2800" dirty="0">
                <a:hlinkClick r:id="rId2"/>
              </a:rPr>
              <a:t>holmanm@pcsb.org</a:t>
            </a:r>
            <a:endParaRPr lang="en-US" sz="2800" dirty="0"/>
          </a:p>
          <a:p>
            <a:pPr marL="0" indent="0" algn="ctr">
              <a:buNone/>
            </a:pPr>
            <a:r>
              <a:rPr lang="en-US" sz="2800" dirty="0"/>
              <a:t>Mrs. Weiner: </a:t>
            </a:r>
            <a:r>
              <a:rPr lang="en-US" sz="2800" dirty="0">
                <a:hlinkClick r:id="rId3"/>
              </a:rPr>
              <a:t>weinere@pcsb.org</a:t>
            </a:r>
            <a:endParaRPr lang="en-US" sz="2800" dirty="0"/>
          </a:p>
          <a:p>
            <a:pPr marL="0" indent="0" algn="ctr">
              <a:buNone/>
            </a:pPr>
            <a:r>
              <a:rPr lang="en-US" sz="2800" dirty="0"/>
              <a:t>Ms. Bayes: </a:t>
            </a:r>
            <a:r>
              <a:rPr lang="en-US" sz="2800" dirty="0">
                <a:hlinkClick r:id="rId4"/>
              </a:rPr>
              <a:t>bayesk@pcsb.org</a:t>
            </a:r>
            <a:endParaRPr lang="en-US" sz="2800" dirty="0"/>
          </a:p>
        </p:txBody>
      </p:sp>
    </p:spTree>
    <p:extLst>
      <p:ext uri="{BB962C8B-B14F-4D97-AF65-F5344CB8AC3E}">
        <p14:creationId xmlns:p14="http://schemas.microsoft.com/office/powerpoint/2010/main" val="872005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6BC80-360D-4FDF-97FF-8DEFF972DA47}"/>
              </a:ext>
            </a:extLst>
          </p:cNvPr>
          <p:cNvSpPr>
            <a:spLocks noGrp="1"/>
          </p:cNvSpPr>
          <p:nvPr>
            <p:ph type="ctrTitle"/>
          </p:nvPr>
        </p:nvSpPr>
        <p:spPr/>
        <p:txBody>
          <a:bodyPr/>
          <a:lstStyle/>
          <a:p>
            <a:r>
              <a:rPr lang="en-US" dirty="0"/>
              <a:t>We hope you Enjoy your reading!</a:t>
            </a:r>
          </a:p>
        </p:txBody>
      </p:sp>
    </p:spTree>
    <p:extLst>
      <p:ext uri="{BB962C8B-B14F-4D97-AF65-F5344CB8AC3E}">
        <p14:creationId xmlns:p14="http://schemas.microsoft.com/office/powerpoint/2010/main" val="116978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F086-CC9C-48E4-87FE-CE1F0515761F}"/>
              </a:ext>
            </a:extLst>
          </p:cNvPr>
          <p:cNvSpPr>
            <a:spLocks noGrp="1"/>
          </p:cNvSpPr>
          <p:nvPr>
            <p:ph type="title"/>
          </p:nvPr>
        </p:nvSpPr>
        <p:spPr/>
        <p:txBody>
          <a:bodyPr/>
          <a:lstStyle/>
          <a:p>
            <a:pPr algn="ctr"/>
            <a:r>
              <a:rPr lang="en-US" dirty="0"/>
              <a:t>Purpose</a:t>
            </a:r>
          </a:p>
        </p:txBody>
      </p:sp>
      <p:sp>
        <p:nvSpPr>
          <p:cNvPr id="3" name="Content Placeholder 2">
            <a:extLst>
              <a:ext uri="{FF2B5EF4-FFF2-40B4-BE49-F238E27FC236}">
                <a16:creationId xmlns:a16="http://schemas.microsoft.com/office/drawing/2014/main" id="{1F95F0E2-0FA6-402E-A1C8-5B494BB5065A}"/>
              </a:ext>
            </a:extLst>
          </p:cNvPr>
          <p:cNvSpPr>
            <a:spLocks noGrp="1"/>
          </p:cNvSpPr>
          <p:nvPr>
            <p:ph idx="1"/>
          </p:nvPr>
        </p:nvSpPr>
        <p:spPr/>
        <p:txBody>
          <a:bodyPr>
            <a:normAutofit fontScale="92500" lnSpcReduction="20000"/>
          </a:bodyPr>
          <a:lstStyle/>
          <a:p>
            <a:r>
              <a:rPr lang="en-US" sz="2400" dirty="0"/>
              <a:t>Your task is to READ. First and foremost, read and then read and then read some more. Research shows that the more you read, the better your vocabulary, your writing, your fluency, your comprehension. </a:t>
            </a:r>
          </a:p>
          <a:p>
            <a:r>
              <a:rPr lang="en-US" sz="2400" dirty="0"/>
              <a:t>We want you to READ.</a:t>
            </a:r>
          </a:p>
          <a:p>
            <a:r>
              <a:rPr lang="en-US" sz="2400" dirty="0"/>
              <a:t>If you start a book and don’t like it, pick another!</a:t>
            </a:r>
          </a:p>
          <a:p>
            <a:r>
              <a:rPr lang="en-US" sz="2400" dirty="0"/>
              <a:t>With an end in mind…to answer the question: </a:t>
            </a:r>
          </a:p>
          <a:p>
            <a:pPr marL="0" indent="0" algn="ctr">
              <a:buNone/>
            </a:pPr>
            <a:r>
              <a:rPr lang="en-US" sz="3200" dirty="0"/>
              <a:t>Why this book? Why not this book? </a:t>
            </a:r>
          </a:p>
          <a:p>
            <a:r>
              <a:rPr lang="en-US" sz="2600" dirty="0"/>
              <a:t>Remember, you can even do this with a book that you didn’t like, and maybe didn’t even finish. </a:t>
            </a:r>
          </a:p>
        </p:txBody>
      </p:sp>
    </p:spTree>
    <p:extLst>
      <p:ext uri="{BB962C8B-B14F-4D97-AF65-F5344CB8AC3E}">
        <p14:creationId xmlns:p14="http://schemas.microsoft.com/office/powerpoint/2010/main" val="198733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165C-A8D2-46A9-B0DF-F169519878BD}"/>
              </a:ext>
            </a:extLst>
          </p:cNvPr>
          <p:cNvSpPr>
            <a:spLocks noGrp="1"/>
          </p:cNvSpPr>
          <p:nvPr>
            <p:ph type="title"/>
          </p:nvPr>
        </p:nvSpPr>
        <p:spPr/>
        <p:txBody>
          <a:bodyPr>
            <a:normAutofit/>
          </a:bodyPr>
          <a:lstStyle/>
          <a:p>
            <a:r>
              <a:rPr lang="en-US" dirty="0"/>
              <a:t>Project Choices</a:t>
            </a:r>
            <a:br>
              <a:rPr lang="en-US" dirty="0"/>
            </a:br>
            <a:r>
              <a:rPr lang="en-US" sz="2000" dirty="0"/>
              <a:t>Pick </a:t>
            </a:r>
            <a:r>
              <a:rPr lang="en-US" sz="2000" b="1" u="sng" dirty="0"/>
              <a:t>one</a:t>
            </a:r>
            <a:r>
              <a:rPr lang="en-US" sz="2000" dirty="0"/>
              <a:t> of the following to complete for your novel choice</a:t>
            </a:r>
          </a:p>
        </p:txBody>
      </p:sp>
      <p:graphicFrame>
        <p:nvGraphicFramePr>
          <p:cNvPr id="4" name="Content Placeholder 3">
            <a:extLst>
              <a:ext uri="{FF2B5EF4-FFF2-40B4-BE49-F238E27FC236}">
                <a16:creationId xmlns:a16="http://schemas.microsoft.com/office/drawing/2014/main" id="{2CC2CFE2-B34E-44F4-B714-35FA9D15CFC2}"/>
              </a:ext>
            </a:extLst>
          </p:cNvPr>
          <p:cNvGraphicFramePr>
            <a:graphicFrameLocks noGrp="1"/>
          </p:cNvGraphicFramePr>
          <p:nvPr>
            <p:ph idx="1"/>
            <p:extLst>
              <p:ext uri="{D42A27DB-BD31-4B8C-83A1-F6EECF244321}">
                <p14:modId xmlns:p14="http://schemas.microsoft.com/office/powerpoint/2010/main" val="4179826038"/>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7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80C-9958-4F0C-AA58-743E405C7AC3}"/>
              </a:ext>
            </a:extLst>
          </p:cNvPr>
          <p:cNvSpPr>
            <a:spLocks noGrp="1"/>
          </p:cNvSpPr>
          <p:nvPr>
            <p:ph type="title"/>
          </p:nvPr>
        </p:nvSpPr>
        <p:spPr>
          <a:xfrm>
            <a:off x="1066800" y="642594"/>
            <a:ext cx="10058400" cy="1371600"/>
          </a:xfrm>
          <a:solidFill>
            <a:srgbClr val="F03F2B"/>
          </a:solidFill>
        </p:spPr>
        <p:txBody>
          <a:bodyPr/>
          <a:lstStyle/>
          <a:p>
            <a:r>
              <a:rPr lang="en-US" dirty="0">
                <a:solidFill>
                  <a:schemeClr val="bg1"/>
                </a:solidFill>
              </a:rPr>
              <a:t>Choice 1: Reading Log</a:t>
            </a:r>
          </a:p>
        </p:txBody>
      </p:sp>
      <p:sp>
        <p:nvSpPr>
          <p:cNvPr id="3" name="Content Placeholder 2">
            <a:extLst>
              <a:ext uri="{FF2B5EF4-FFF2-40B4-BE49-F238E27FC236}">
                <a16:creationId xmlns:a16="http://schemas.microsoft.com/office/drawing/2014/main" id="{0F22D554-D8EC-4110-A7E7-263E9B3DFF2A}"/>
              </a:ext>
            </a:extLst>
          </p:cNvPr>
          <p:cNvSpPr>
            <a:spLocks noGrp="1"/>
          </p:cNvSpPr>
          <p:nvPr>
            <p:ph idx="1"/>
          </p:nvPr>
        </p:nvSpPr>
        <p:spPr/>
        <p:txBody>
          <a:bodyPr>
            <a:normAutofit fontScale="92500" lnSpcReduction="10000"/>
          </a:bodyPr>
          <a:lstStyle/>
          <a:p>
            <a:r>
              <a:rPr lang="en-US" sz="2000" dirty="0"/>
              <a:t>If you choose, to do a reading log, you will keep track of each time that you sit down to read. As you do so, fill out each column of the log. </a:t>
            </a:r>
          </a:p>
          <a:p>
            <a:r>
              <a:rPr lang="en-US" sz="2000" dirty="0"/>
              <a:t>Make sure to fill out the information at the top of the form with your name, the book title, the author, and the total number of pages.</a:t>
            </a:r>
          </a:p>
          <a:p>
            <a:r>
              <a:rPr lang="en-US" sz="2000" dirty="0"/>
              <a:t>Keep track of the date and time that you read. The page numbers you read (not how many pages, which pages you read), a brief summary of three to five sentences, and a parent signature.</a:t>
            </a:r>
          </a:p>
          <a:p>
            <a:r>
              <a:rPr lang="en-US" sz="2000" dirty="0"/>
              <a:t>When you finish reading, consider why you liked the book (or why you did not). Answer the questions in the last row of the chart.</a:t>
            </a:r>
          </a:p>
          <a:p>
            <a:r>
              <a:rPr lang="en-US" sz="2000" b="1" dirty="0"/>
              <a:t>The log should be PRINTED and completed in pen/pencil. You will submit pictures of it if needed.</a:t>
            </a:r>
          </a:p>
        </p:txBody>
      </p:sp>
    </p:spTree>
    <p:extLst>
      <p:ext uri="{BB962C8B-B14F-4D97-AF65-F5344CB8AC3E}">
        <p14:creationId xmlns:p14="http://schemas.microsoft.com/office/powerpoint/2010/main" val="280559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7884-B6D8-4E04-84CD-E71EDD2E9000}"/>
              </a:ext>
            </a:extLst>
          </p:cNvPr>
          <p:cNvSpPr>
            <a:spLocks noGrp="1"/>
          </p:cNvSpPr>
          <p:nvPr>
            <p:ph type="title"/>
          </p:nvPr>
        </p:nvSpPr>
        <p:spPr/>
        <p:txBody>
          <a:bodyPr/>
          <a:lstStyle/>
          <a:p>
            <a:r>
              <a:rPr lang="en-US" dirty="0"/>
              <a:t>How to Complete the Reading Log</a:t>
            </a:r>
          </a:p>
        </p:txBody>
      </p:sp>
      <p:pic>
        <p:nvPicPr>
          <p:cNvPr id="4" name="Content Placeholder 3">
            <a:extLst>
              <a:ext uri="{FF2B5EF4-FFF2-40B4-BE49-F238E27FC236}">
                <a16:creationId xmlns:a16="http://schemas.microsoft.com/office/drawing/2014/main" id="{F8F1E66E-0978-4A29-848D-C99269574DB0}"/>
              </a:ext>
            </a:extLst>
          </p:cNvPr>
          <p:cNvPicPr>
            <a:picLocks noGrp="1" noChangeAspect="1"/>
          </p:cNvPicPr>
          <p:nvPr>
            <p:ph idx="1"/>
          </p:nvPr>
        </p:nvPicPr>
        <p:blipFill>
          <a:blip r:embed="rId2"/>
          <a:stretch>
            <a:fillRect/>
          </a:stretch>
        </p:blipFill>
        <p:spPr>
          <a:xfrm>
            <a:off x="1257033" y="2103438"/>
            <a:ext cx="9677934" cy="3849687"/>
          </a:xfrm>
          <a:prstGeom prst="rect">
            <a:avLst/>
          </a:prstGeom>
        </p:spPr>
      </p:pic>
      <p:sp>
        <p:nvSpPr>
          <p:cNvPr id="5" name="Oval 4">
            <a:extLst>
              <a:ext uri="{FF2B5EF4-FFF2-40B4-BE49-F238E27FC236}">
                <a16:creationId xmlns:a16="http://schemas.microsoft.com/office/drawing/2014/main" id="{555E4764-75CB-4FEA-9485-96936F872B7C}"/>
              </a:ext>
            </a:extLst>
          </p:cNvPr>
          <p:cNvSpPr/>
          <p:nvPr/>
        </p:nvSpPr>
        <p:spPr>
          <a:xfrm>
            <a:off x="1643706" y="3487050"/>
            <a:ext cx="827385" cy="46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8F4510-B3D3-4527-8995-40CC9A879704}"/>
              </a:ext>
            </a:extLst>
          </p:cNvPr>
          <p:cNvSpPr/>
          <p:nvPr/>
        </p:nvSpPr>
        <p:spPr>
          <a:xfrm>
            <a:off x="8733693" y="3273465"/>
            <a:ext cx="1549790" cy="703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CAC220-04EB-464F-805D-28A366ECD8ED}"/>
              </a:ext>
            </a:extLst>
          </p:cNvPr>
          <p:cNvSpPr txBox="1"/>
          <p:nvPr/>
        </p:nvSpPr>
        <p:spPr>
          <a:xfrm>
            <a:off x="1343466" y="4098537"/>
            <a:ext cx="1392700" cy="461665"/>
          </a:xfrm>
          <a:prstGeom prst="rect">
            <a:avLst/>
          </a:prstGeom>
          <a:noFill/>
        </p:spPr>
        <p:txBody>
          <a:bodyPr wrap="square" rtlCol="0">
            <a:spAutoFit/>
          </a:bodyPr>
          <a:lstStyle/>
          <a:p>
            <a:pPr algn="ctr"/>
            <a:r>
              <a:rPr lang="en-US" sz="1200" b="1" dirty="0">
                <a:solidFill>
                  <a:srgbClr val="FF0000"/>
                </a:solidFill>
              </a:rPr>
              <a:t>Log each time you read</a:t>
            </a:r>
          </a:p>
        </p:txBody>
      </p:sp>
      <p:sp>
        <p:nvSpPr>
          <p:cNvPr id="8" name="TextBox 7">
            <a:extLst>
              <a:ext uri="{FF2B5EF4-FFF2-40B4-BE49-F238E27FC236}">
                <a16:creationId xmlns:a16="http://schemas.microsoft.com/office/drawing/2014/main" id="{29822C81-71A7-499F-9415-D5F5875B2914}"/>
              </a:ext>
            </a:extLst>
          </p:cNvPr>
          <p:cNvSpPr txBox="1"/>
          <p:nvPr/>
        </p:nvSpPr>
        <p:spPr>
          <a:xfrm>
            <a:off x="8812238" y="4098536"/>
            <a:ext cx="1392700" cy="646331"/>
          </a:xfrm>
          <a:prstGeom prst="rect">
            <a:avLst/>
          </a:prstGeom>
          <a:noFill/>
        </p:spPr>
        <p:txBody>
          <a:bodyPr wrap="square" rtlCol="0">
            <a:spAutoFit/>
          </a:bodyPr>
          <a:lstStyle/>
          <a:p>
            <a:pPr algn="ctr"/>
            <a:r>
              <a:rPr lang="en-US" sz="1200" b="1" dirty="0">
                <a:solidFill>
                  <a:srgbClr val="FF0000"/>
                </a:solidFill>
              </a:rPr>
              <a:t>Get a parent signature EVERY time</a:t>
            </a:r>
          </a:p>
        </p:txBody>
      </p:sp>
      <p:sp>
        <p:nvSpPr>
          <p:cNvPr id="9" name="Arrow: Up 8">
            <a:extLst>
              <a:ext uri="{FF2B5EF4-FFF2-40B4-BE49-F238E27FC236}">
                <a16:creationId xmlns:a16="http://schemas.microsoft.com/office/drawing/2014/main" id="{748B32ED-EE88-4E64-B0C7-ECC824CCE37C}"/>
              </a:ext>
            </a:extLst>
          </p:cNvPr>
          <p:cNvSpPr/>
          <p:nvPr/>
        </p:nvSpPr>
        <p:spPr>
          <a:xfrm rot="21220060">
            <a:off x="2896437" y="4638882"/>
            <a:ext cx="496116" cy="62451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65BBED9-E85D-4BCD-8351-BD2F69C14684}"/>
              </a:ext>
            </a:extLst>
          </p:cNvPr>
          <p:cNvSpPr txBox="1"/>
          <p:nvPr/>
        </p:nvSpPr>
        <p:spPr>
          <a:xfrm>
            <a:off x="2471092" y="5221299"/>
            <a:ext cx="1817341" cy="461665"/>
          </a:xfrm>
          <a:prstGeom prst="rect">
            <a:avLst/>
          </a:prstGeom>
          <a:noFill/>
        </p:spPr>
        <p:txBody>
          <a:bodyPr wrap="square" rtlCol="0">
            <a:spAutoFit/>
          </a:bodyPr>
          <a:lstStyle/>
          <a:p>
            <a:pPr algn="ctr"/>
            <a:r>
              <a:rPr lang="en-US" sz="1200" b="1" dirty="0">
                <a:solidFill>
                  <a:srgbClr val="FF0000"/>
                </a:solidFill>
              </a:rPr>
              <a:t>Keep track of which pages you read</a:t>
            </a:r>
          </a:p>
        </p:txBody>
      </p:sp>
      <p:sp>
        <p:nvSpPr>
          <p:cNvPr id="11" name="TextBox 10">
            <a:extLst>
              <a:ext uri="{FF2B5EF4-FFF2-40B4-BE49-F238E27FC236}">
                <a16:creationId xmlns:a16="http://schemas.microsoft.com/office/drawing/2014/main" id="{0E9121A8-8D7E-459C-9490-8C53DEBEA1D7}"/>
              </a:ext>
            </a:extLst>
          </p:cNvPr>
          <p:cNvSpPr txBox="1"/>
          <p:nvPr/>
        </p:nvSpPr>
        <p:spPr>
          <a:xfrm>
            <a:off x="4799492" y="4290261"/>
            <a:ext cx="2638734" cy="646331"/>
          </a:xfrm>
          <a:prstGeom prst="rect">
            <a:avLst/>
          </a:prstGeom>
          <a:noFill/>
        </p:spPr>
        <p:txBody>
          <a:bodyPr wrap="square" rtlCol="0">
            <a:spAutoFit/>
          </a:bodyPr>
          <a:lstStyle/>
          <a:p>
            <a:pPr algn="ctr"/>
            <a:r>
              <a:rPr lang="en-US" sz="1200" b="1" dirty="0">
                <a:solidFill>
                  <a:srgbClr val="FF0000"/>
                </a:solidFill>
              </a:rPr>
              <a:t>Write a summary of the part that you read. This should be about three to five sentences.</a:t>
            </a:r>
          </a:p>
        </p:txBody>
      </p:sp>
      <p:sp>
        <p:nvSpPr>
          <p:cNvPr id="13" name="Rectangle: Rounded Corners 12">
            <a:extLst>
              <a:ext uri="{FF2B5EF4-FFF2-40B4-BE49-F238E27FC236}">
                <a16:creationId xmlns:a16="http://schemas.microsoft.com/office/drawing/2014/main" id="{BCABD655-F100-4027-88E5-4452E7481E21}"/>
              </a:ext>
            </a:extLst>
          </p:cNvPr>
          <p:cNvSpPr/>
          <p:nvPr/>
        </p:nvSpPr>
        <p:spPr>
          <a:xfrm>
            <a:off x="1643707" y="3035748"/>
            <a:ext cx="5289452" cy="3755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CBA6D6-CB1A-4B18-864F-0D58C329CE4E}"/>
              </a:ext>
            </a:extLst>
          </p:cNvPr>
          <p:cNvSpPr txBox="1"/>
          <p:nvPr/>
        </p:nvSpPr>
        <p:spPr>
          <a:xfrm>
            <a:off x="2205475" y="2558770"/>
            <a:ext cx="2440010" cy="461665"/>
          </a:xfrm>
          <a:prstGeom prst="rect">
            <a:avLst/>
          </a:prstGeom>
          <a:noFill/>
        </p:spPr>
        <p:txBody>
          <a:bodyPr wrap="square" rtlCol="0">
            <a:spAutoFit/>
          </a:bodyPr>
          <a:lstStyle/>
          <a:p>
            <a:pPr algn="ctr"/>
            <a:r>
              <a:rPr lang="en-US" sz="1200" b="1" dirty="0">
                <a:solidFill>
                  <a:srgbClr val="FF0000"/>
                </a:solidFill>
              </a:rPr>
              <a:t>Don’t forget to include the book information!</a:t>
            </a:r>
          </a:p>
        </p:txBody>
      </p:sp>
    </p:spTree>
    <p:extLst>
      <p:ext uri="{BB962C8B-B14F-4D97-AF65-F5344CB8AC3E}">
        <p14:creationId xmlns:p14="http://schemas.microsoft.com/office/powerpoint/2010/main" val="234108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F0D7-AB27-442D-B30F-81A01319EAF0}"/>
              </a:ext>
            </a:extLst>
          </p:cNvPr>
          <p:cNvSpPr>
            <a:spLocks noGrp="1"/>
          </p:cNvSpPr>
          <p:nvPr>
            <p:ph type="title"/>
          </p:nvPr>
        </p:nvSpPr>
        <p:spPr>
          <a:solidFill>
            <a:srgbClr val="0070C0"/>
          </a:solidFill>
        </p:spPr>
        <p:txBody>
          <a:bodyPr/>
          <a:lstStyle/>
          <a:p>
            <a:r>
              <a:rPr lang="en-US" dirty="0">
                <a:solidFill>
                  <a:schemeClr val="bg1"/>
                </a:solidFill>
              </a:rPr>
              <a:t>Choice 2: “Twitter Page”</a:t>
            </a:r>
          </a:p>
        </p:txBody>
      </p:sp>
      <p:sp>
        <p:nvSpPr>
          <p:cNvPr id="3" name="Content Placeholder 2">
            <a:extLst>
              <a:ext uri="{FF2B5EF4-FFF2-40B4-BE49-F238E27FC236}">
                <a16:creationId xmlns:a16="http://schemas.microsoft.com/office/drawing/2014/main" id="{11AFB88E-9464-4EFA-B2A8-0ECCD8DC71ED}"/>
              </a:ext>
            </a:extLst>
          </p:cNvPr>
          <p:cNvSpPr>
            <a:spLocks noGrp="1"/>
          </p:cNvSpPr>
          <p:nvPr>
            <p:ph idx="1"/>
          </p:nvPr>
        </p:nvSpPr>
        <p:spPr/>
        <p:txBody>
          <a:bodyPr/>
          <a:lstStyle/>
          <a:p>
            <a:pPr marL="0" indent="0">
              <a:buNone/>
            </a:pPr>
            <a:r>
              <a:rPr lang="en-US" sz="2400" dirty="0"/>
              <a:t>As you are reading your summer reading book, you have different choices for doing a project to show your understanding of the book you are reading. </a:t>
            </a:r>
          </a:p>
          <a:p>
            <a:pPr marL="0" indent="0">
              <a:buNone/>
            </a:pPr>
            <a:r>
              <a:rPr lang="en-US" sz="2400" dirty="0"/>
              <a:t>One of those options is a Twitter conversation between yourself and a character or two or three different characters in the book. </a:t>
            </a:r>
          </a:p>
          <a:p>
            <a:pPr marL="0" indent="0">
              <a:buNone/>
            </a:pPr>
            <a:endParaRPr lang="en-US" dirty="0"/>
          </a:p>
        </p:txBody>
      </p:sp>
    </p:spTree>
    <p:extLst>
      <p:ext uri="{BB962C8B-B14F-4D97-AF65-F5344CB8AC3E}">
        <p14:creationId xmlns:p14="http://schemas.microsoft.com/office/powerpoint/2010/main" val="125869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81F-EE43-494D-B05A-1284FEA2A998}"/>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3EF1122A-A6E7-4457-9A3E-91428F7942C5}"/>
              </a:ext>
            </a:extLst>
          </p:cNvPr>
          <p:cNvSpPr>
            <a:spLocks noGrp="1"/>
          </p:cNvSpPr>
          <p:nvPr>
            <p:ph idx="1"/>
          </p:nvPr>
        </p:nvSpPr>
        <p:spPr/>
        <p:txBody>
          <a:bodyPr>
            <a:normAutofit lnSpcReduction="10000"/>
          </a:bodyPr>
          <a:lstStyle/>
          <a:p>
            <a:r>
              <a:rPr lang="en-US" sz="2400" dirty="0"/>
              <a:t>You will need to have at least 5 tweets a piece between two characters, slightly less if there are more than 2 characters making comments. </a:t>
            </a:r>
          </a:p>
          <a:p>
            <a:r>
              <a:rPr lang="en-US" sz="2400" dirty="0"/>
              <a:t>You will need to show a total of three conversations through the course of the book. </a:t>
            </a:r>
          </a:p>
          <a:p>
            <a:r>
              <a:rPr lang="en-US" sz="2400" dirty="0"/>
              <a:t>These should be done at different points in the book and may be done between different characters each time. </a:t>
            </a:r>
          </a:p>
          <a:p>
            <a:r>
              <a:rPr lang="en-US" sz="2400" dirty="0"/>
              <a:t>You will create your conversation on a word document, paper or other method of recording the conversation.</a:t>
            </a:r>
          </a:p>
        </p:txBody>
      </p:sp>
    </p:spTree>
    <p:extLst>
      <p:ext uri="{BB962C8B-B14F-4D97-AF65-F5344CB8AC3E}">
        <p14:creationId xmlns:p14="http://schemas.microsoft.com/office/powerpoint/2010/main" val="366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CA59-C060-4B01-A433-F47AFF635ED9}"/>
              </a:ext>
            </a:extLst>
          </p:cNvPr>
          <p:cNvSpPr>
            <a:spLocks noGrp="1"/>
          </p:cNvSpPr>
          <p:nvPr>
            <p:ph type="title"/>
          </p:nvPr>
        </p:nvSpPr>
        <p:spPr>
          <a:xfrm>
            <a:off x="1066800" y="319037"/>
            <a:ext cx="10058400" cy="1371600"/>
          </a:xfrm>
        </p:spPr>
        <p:txBody>
          <a:bodyPr/>
          <a:lstStyle/>
          <a:p>
            <a:r>
              <a:rPr lang="en-US" dirty="0"/>
              <a:t>Specifications</a:t>
            </a:r>
          </a:p>
        </p:txBody>
      </p:sp>
      <p:sp>
        <p:nvSpPr>
          <p:cNvPr id="3" name="Content Placeholder 2">
            <a:extLst>
              <a:ext uri="{FF2B5EF4-FFF2-40B4-BE49-F238E27FC236}">
                <a16:creationId xmlns:a16="http://schemas.microsoft.com/office/drawing/2014/main" id="{960E2A88-78E9-4C0F-8F19-51654726B4BE}"/>
              </a:ext>
            </a:extLst>
          </p:cNvPr>
          <p:cNvSpPr>
            <a:spLocks noGrp="1"/>
          </p:cNvSpPr>
          <p:nvPr>
            <p:ph idx="1"/>
          </p:nvPr>
        </p:nvSpPr>
        <p:spPr>
          <a:xfrm>
            <a:off x="1066800" y="1561514"/>
            <a:ext cx="10058400" cy="4670474"/>
          </a:xfrm>
        </p:spPr>
        <p:txBody>
          <a:bodyPr>
            <a:normAutofit/>
          </a:bodyPr>
          <a:lstStyle/>
          <a:p>
            <a:pPr marL="0" indent="0">
              <a:buNone/>
            </a:pPr>
            <a:r>
              <a:rPr lang="en-US" sz="2000" dirty="0"/>
              <a:t>An example of you and a character having a conversation may be that a character asks a question out into the universe and you give them advice, you and character will exchange 5 tweets each about the situation and the advice. You give them. </a:t>
            </a:r>
          </a:p>
          <a:p>
            <a:pPr marL="0" indent="0">
              <a:buNone/>
            </a:pPr>
            <a:r>
              <a:rPr lang="en-US" sz="2000" dirty="0"/>
              <a:t>Another option is that several characters gather online to talk about what is going on in the story at a specific point. Each character will interact, and they will discuss what is going on in the story and you will use your knowledge of the characters to craft their responses. </a:t>
            </a:r>
          </a:p>
          <a:p>
            <a:pPr marL="0" indent="0">
              <a:buNone/>
            </a:pPr>
            <a:r>
              <a:rPr lang="en-US" sz="2000" dirty="0"/>
              <a:t>Examples of such conversations are on slide 11. These conversations are based on characters from </a:t>
            </a:r>
            <a:r>
              <a:rPr lang="en-US" sz="2000" i="1" dirty="0"/>
              <a:t>Pride and Prejudice. </a:t>
            </a:r>
          </a:p>
          <a:p>
            <a:pPr marL="0" indent="0">
              <a:buNone/>
            </a:pPr>
            <a:r>
              <a:rPr lang="en-US" sz="2000" dirty="0"/>
              <a:t>You will need to have a more in depth conversation than “Hey, what’s good” “nothing” “have you seen __ character’s name around?” </a:t>
            </a:r>
          </a:p>
          <a:p>
            <a:pPr marL="0" indent="0">
              <a:buNone/>
            </a:pPr>
            <a:endParaRPr lang="en-US" dirty="0"/>
          </a:p>
        </p:txBody>
      </p:sp>
    </p:spTree>
    <p:extLst>
      <p:ext uri="{BB962C8B-B14F-4D97-AF65-F5344CB8AC3E}">
        <p14:creationId xmlns:p14="http://schemas.microsoft.com/office/powerpoint/2010/main" val="1903205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1862</Words>
  <Application>Microsoft Office PowerPoint</Application>
  <PresentationFormat>Widescreen</PresentationFormat>
  <Paragraphs>140</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Al Nile</vt:lpstr>
      <vt:lpstr>Arial</vt:lpstr>
      <vt:lpstr>Calibri</vt:lpstr>
      <vt:lpstr>Century Gothic</vt:lpstr>
      <vt:lpstr>Cochin</vt:lpstr>
      <vt:lpstr>Garamond</vt:lpstr>
      <vt:lpstr>SavonVTI</vt:lpstr>
      <vt:lpstr>English II Summer Reading Assignment</vt:lpstr>
      <vt:lpstr>Summer Reading Assignment</vt:lpstr>
      <vt:lpstr>Purpose</vt:lpstr>
      <vt:lpstr>Project Choices Pick one of the following to complete for your novel choice</vt:lpstr>
      <vt:lpstr>Choice 1: Reading Log</vt:lpstr>
      <vt:lpstr>How to Complete the Reading Log</vt:lpstr>
      <vt:lpstr>Choice 2: “Twitter Page”</vt:lpstr>
      <vt:lpstr>Requirements</vt:lpstr>
      <vt:lpstr>Specifications</vt:lpstr>
      <vt:lpstr>Considerations</vt:lpstr>
      <vt:lpstr>Examples</vt:lpstr>
      <vt:lpstr>Choice 3: Lit Chat</vt:lpstr>
      <vt:lpstr>Requirements</vt:lpstr>
      <vt:lpstr>PowerPoint Presentation</vt:lpstr>
      <vt:lpstr>PowerPoint Presentation</vt:lpstr>
      <vt:lpstr>PowerPoint Presentation</vt:lpstr>
      <vt:lpstr>PowerPoint Presentation</vt:lpstr>
      <vt:lpstr>Choice 4: “Snap Streak”</vt:lpstr>
      <vt:lpstr>Specifications</vt:lpstr>
      <vt:lpstr>Choice 5: Movie Trailer</vt:lpstr>
      <vt:lpstr>Considerations</vt:lpstr>
      <vt:lpstr>Requirements</vt:lpstr>
      <vt:lpstr>Sample Book Movie Trailers</vt:lpstr>
      <vt:lpstr>Questions?</vt:lpstr>
      <vt:lpstr>We hope you Enjoy your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II Summer Reading Assignment</dc:title>
  <dc:creator/>
  <cp:lastModifiedBy/>
  <cp:revision>1</cp:revision>
  <dcterms:created xsi:type="dcterms:W3CDTF">2020-05-13T16:47:30Z</dcterms:created>
  <dcterms:modified xsi:type="dcterms:W3CDTF">2020-05-13T18:40:22Z</dcterms:modified>
</cp:coreProperties>
</file>